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jpg" ContentType="image/jpeg"/>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9" r:id="rId3"/>
    <p:sldId id="260" r:id="rId4"/>
    <p:sldId id="262" r:id="rId5"/>
    <p:sldId id="263" r:id="rId6"/>
    <p:sldId id="264" r:id="rId7"/>
    <p:sldId id="283" r:id="rId8"/>
    <p:sldId id="266" r:id="rId9"/>
    <p:sldId id="261" r:id="rId10"/>
    <p:sldId id="267" r:id="rId11"/>
    <p:sldId id="282" r:id="rId12"/>
    <p:sldId id="268" r:id="rId13"/>
    <p:sldId id="284" r:id="rId14"/>
    <p:sldId id="269" r:id="rId15"/>
    <p:sldId id="270" r:id="rId16"/>
    <p:sldId id="272" r:id="rId17"/>
    <p:sldId id="273" r:id="rId18"/>
    <p:sldId id="274" r:id="rId19"/>
    <p:sldId id="275" r:id="rId20"/>
    <p:sldId id="276" r:id="rId21"/>
    <p:sldId id="277" r:id="rId22"/>
    <p:sldId id="278" r:id="rId23"/>
    <p:sldId id="279" r:id="rId24"/>
    <p:sldId id="280" r:id="rId25"/>
    <p:sldId id="281" r:id="rId26"/>
    <p:sldId id="257" r:id="rId27"/>
    <p:sldId id="265" r:id="rId28"/>
    <p:sldId id="258"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710"/>
    <p:restoredTop sz="94402"/>
  </p:normalViewPr>
  <p:slideViewPr>
    <p:cSldViewPr snapToGrid="0" snapToObjects="1">
      <p:cViewPr varScale="1">
        <p:scale>
          <a:sx n="64" d="100"/>
          <a:sy n="64" d="100"/>
        </p:scale>
        <p:origin x="200" y="5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diagrams/_rels/data13.xml.rels><?xml version="1.0" encoding="UTF-8" standalone="yes"?>
<Relationships xmlns="http://schemas.openxmlformats.org/package/2006/relationships"><Relationship Id="rId1" Type="http://schemas.openxmlformats.org/officeDocument/2006/relationships/hyperlink" Target="NULL" TargetMode="External"/><Relationship Id="rId2" Type="http://schemas.openxmlformats.org/officeDocument/2006/relationships/hyperlink" Target="https://mneguidelines.oecd.org/OECD-Guidance-Extractives-Sector-Stakeholder-Engagement.pdf" TargetMode="External"/></Relationships>
</file>

<file path=ppt/diagrams/_rels/data6.xml.rels><?xml version="1.0" encoding="UTF-8" standalone="yes"?>
<Relationships xmlns="http://schemas.openxmlformats.org/package/2006/relationships"><Relationship Id="rId1" Type="http://schemas.openxmlformats.org/officeDocument/2006/relationships/image" Target="../media/image2.emf"/></Relationships>
</file>

<file path=ppt/diagrams/_rels/drawing13.xml.rels><?xml version="1.0" encoding="UTF-8" standalone="yes"?>
<Relationships xmlns="http://schemas.openxmlformats.org/package/2006/relationships"><Relationship Id="rId1" Type="http://schemas.openxmlformats.org/officeDocument/2006/relationships/hyperlink" Target="NULL" TargetMode="External"/><Relationship Id="rId2" Type="http://schemas.openxmlformats.org/officeDocument/2006/relationships/hyperlink" Target="https://mneguidelines.oecd.org/OECD-Guidance-Extractives-Sector-Stakeholder-Engagement.pdf" TargetMode="External"/></Relationships>
</file>

<file path=ppt/diagrams/_rels/drawing6.xml.rels><?xml version="1.0" encoding="UTF-8" standalone="yes"?>
<Relationships xmlns="http://schemas.openxmlformats.org/package/2006/relationships"><Relationship Id="rId1" Type="http://schemas.openxmlformats.org/officeDocument/2006/relationships/image" Target="../media/image2.emf"/></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8BFBCCD-A640-1E4E-847F-8A8F6B274D5D}" type="doc">
      <dgm:prSet loTypeId="urn:microsoft.com/office/officeart/2005/8/layout/process1" loCatId="process" qsTypeId="urn:microsoft.com/office/officeart/2005/8/quickstyle/simple4" qsCatId="simple" csTypeId="urn:microsoft.com/office/officeart/2005/8/colors/colorful3" csCatId="colorful" phldr="1"/>
      <dgm:spPr/>
      <dgm:t>
        <a:bodyPr/>
        <a:lstStyle/>
        <a:p>
          <a:endParaRPr lang="en-US"/>
        </a:p>
      </dgm:t>
    </dgm:pt>
    <dgm:pt modelId="{4C294AA1-77EC-AF42-99ED-D5D02C3182CB}">
      <dgm:prSet custT="1"/>
      <dgm:spPr/>
      <dgm:t>
        <a:bodyPr/>
        <a:lstStyle/>
        <a:p>
          <a:pPr rtl="0"/>
          <a:r>
            <a:rPr lang="tr-TR" sz="2000" b="1" dirty="0" smtClean="0"/>
            <a:t>1940’s. </a:t>
          </a:r>
          <a:r>
            <a:rPr lang="tr-TR" sz="2000" b="1" dirty="0" smtClean="0"/>
            <a:t>1970’s: </a:t>
          </a:r>
          <a:r>
            <a:rPr lang="en-US" sz="2000" b="1" noProof="0" dirty="0" smtClean="0"/>
            <a:t>System building From the Rubble of Nationalism  </a:t>
          </a:r>
          <a:endParaRPr lang="en-US" sz="2000" b="1" noProof="0" dirty="0"/>
        </a:p>
      </dgm:t>
    </dgm:pt>
    <dgm:pt modelId="{A4BCF58F-7403-5A43-A641-AA78B3281575}" type="parTrans" cxnId="{92914A2C-B920-BC4A-81AA-F14F08C780A1}">
      <dgm:prSet/>
      <dgm:spPr/>
      <dgm:t>
        <a:bodyPr/>
        <a:lstStyle/>
        <a:p>
          <a:endParaRPr lang="en-US"/>
        </a:p>
      </dgm:t>
    </dgm:pt>
    <dgm:pt modelId="{36C3335F-4E0C-5643-A63E-692DAD48051A}" type="sibTrans" cxnId="{92914A2C-B920-BC4A-81AA-F14F08C780A1}">
      <dgm:prSet/>
      <dgm:spPr/>
      <dgm:t>
        <a:bodyPr/>
        <a:lstStyle/>
        <a:p>
          <a:endParaRPr lang="en-US"/>
        </a:p>
      </dgm:t>
    </dgm:pt>
    <dgm:pt modelId="{20F54E9F-9D36-F342-89AD-F6D4570C86A8}">
      <dgm:prSet custT="1"/>
      <dgm:spPr/>
      <dgm:t>
        <a:bodyPr/>
        <a:lstStyle/>
        <a:p>
          <a:pPr rtl="0"/>
          <a:r>
            <a:rPr lang="en-US" sz="2000" dirty="0" smtClean="0"/>
            <a:t>The culmination of the drive toward a global order made up of a community of law-states</a:t>
          </a:r>
          <a:endParaRPr lang="en-US" sz="2000" dirty="0"/>
        </a:p>
      </dgm:t>
    </dgm:pt>
    <dgm:pt modelId="{6404A4BA-BBE4-3F48-A45D-1AE1B50BC579}" type="parTrans" cxnId="{F4F07192-8102-9B40-9201-626A24BBBD68}">
      <dgm:prSet/>
      <dgm:spPr/>
      <dgm:t>
        <a:bodyPr/>
        <a:lstStyle/>
        <a:p>
          <a:endParaRPr lang="en-US"/>
        </a:p>
      </dgm:t>
    </dgm:pt>
    <dgm:pt modelId="{BA4F9FDF-7C17-DB43-BDAF-40E35C76DF71}" type="sibTrans" cxnId="{F4F07192-8102-9B40-9201-626A24BBBD68}">
      <dgm:prSet/>
      <dgm:spPr/>
      <dgm:t>
        <a:bodyPr/>
        <a:lstStyle/>
        <a:p>
          <a:endParaRPr lang="en-US"/>
        </a:p>
      </dgm:t>
    </dgm:pt>
    <dgm:pt modelId="{1C719CCF-1D85-D248-A910-561649CBFC9E}">
      <dgm:prSet/>
      <dgm:spPr/>
      <dgm:t>
        <a:bodyPr/>
        <a:lstStyle/>
        <a:p>
          <a:pPr rtl="0"/>
          <a:r>
            <a:rPr lang="en-US" sz="2100" dirty="0" smtClean="0"/>
            <a:t>The greatest fruit of that drive was </a:t>
          </a:r>
          <a:r>
            <a:rPr lang="en-US" sz="2100" b="1" dirty="0" smtClean="0"/>
            <a:t>globalization</a:t>
          </a:r>
          <a:endParaRPr lang="en-US" sz="2100" b="1" dirty="0"/>
        </a:p>
      </dgm:t>
    </dgm:pt>
    <dgm:pt modelId="{D2670DAA-E9F3-C54A-8D33-9288CF3D91C1}" type="parTrans" cxnId="{8258394B-77D4-3F40-8DCC-362604E44162}">
      <dgm:prSet/>
      <dgm:spPr/>
      <dgm:t>
        <a:bodyPr/>
        <a:lstStyle/>
        <a:p>
          <a:endParaRPr lang="en-US"/>
        </a:p>
      </dgm:t>
    </dgm:pt>
    <dgm:pt modelId="{792F9451-093E-7941-AE78-4886DFFE5F72}" type="sibTrans" cxnId="{8258394B-77D4-3F40-8DCC-362604E44162}">
      <dgm:prSet/>
      <dgm:spPr/>
      <dgm:t>
        <a:bodyPr/>
        <a:lstStyle/>
        <a:p>
          <a:endParaRPr lang="en-US"/>
        </a:p>
      </dgm:t>
    </dgm:pt>
    <dgm:pt modelId="{1D371F5B-66EA-8644-8BEC-5CA4BD46746E}">
      <dgm:prSet custT="1"/>
      <dgm:spPr/>
      <dgm:t>
        <a:bodyPr/>
        <a:lstStyle/>
        <a:p>
          <a:pPr rtl="0"/>
          <a:r>
            <a:rPr lang="en-US" sz="1800" b="1" dirty="0" smtClean="0">
              <a:solidFill>
                <a:schemeClr val="tx1"/>
              </a:solidFill>
            </a:rPr>
            <a:t>Public</a:t>
          </a:r>
          <a:r>
            <a:rPr lang="en-US" sz="1800" b="1" dirty="0" smtClean="0"/>
            <a:t> (rise of autonomous regulatory public international bodies WTO, </a:t>
          </a:r>
          <a:r>
            <a:rPr lang="en-US" sz="1800" b="1" dirty="0" smtClean="0"/>
            <a:t>Regional Human Rights Courts, </a:t>
          </a:r>
          <a:r>
            <a:rPr lang="en-US" sz="1800" b="1" dirty="0" err="1" smtClean="0"/>
            <a:t>etc</a:t>
          </a:r>
          <a:r>
            <a:rPr lang="en-US" sz="1800" b="1" dirty="0" smtClean="0"/>
            <a:t>)</a:t>
          </a:r>
          <a:endParaRPr lang="en-US" sz="1800" dirty="0"/>
        </a:p>
      </dgm:t>
    </dgm:pt>
    <dgm:pt modelId="{9A3E4CE7-0834-1840-9EDC-670F9B9C8255}" type="parTrans" cxnId="{84438C86-79CF-9746-8AE0-2585DD82B971}">
      <dgm:prSet/>
      <dgm:spPr/>
      <dgm:t>
        <a:bodyPr/>
        <a:lstStyle/>
        <a:p>
          <a:endParaRPr lang="en-US"/>
        </a:p>
      </dgm:t>
    </dgm:pt>
    <dgm:pt modelId="{FEF0CEB1-9127-A841-9163-A21B70585605}" type="sibTrans" cxnId="{84438C86-79CF-9746-8AE0-2585DD82B971}">
      <dgm:prSet/>
      <dgm:spPr/>
      <dgm:t>
        <a:bodyPr/>
        <a:lstStyle/>
        <a:p>
          <a:endParaRPr lang="en-US"/>
        </a:p>
      </dgm:t>
    </dgm:pt>
    <dgm:pt modelId="{95F8E523-9A3F-B24A-BB12-1A6B722574A2}">
      <dgm:prSet custT="1"/>
      <dgm:spPr/>
      <dgm:t>
        <a:bodyPr/>
        <a:lstStyle/>
        <a:p>
          <a:pPr rtl="0"/>
          <a:r>
            <a:rPr lang="en-US" sz="1800" b="1" dirty="0" smtClean="0">
              <a:solidFill>
                <a:schemeClr val="tx1"/>
              </a:solidFill>
            </a:rPr>
            <a:t>Private</a:t>
          </a:r>
          <a:r>
            <a:rPr lang="en-US" sz="1800" b="1" dirty="0" smtClean="0"/>
            <a:t> (great economic and social organs)</a:t>
          </a:r>
          <a:endParaRPr lang="en-US" sz="1800" dirty="0"/>
        </a:p>
      </dgm:t>
    </dgm:pt>
    <dgm:pt modelId="{F91A6FB9-CA8E-8C44-8AA1-FA7E7365A37D}" type="parTrans" cxnId="{EABC0E29-C74C-DE44-9010-079A4F3434CC}">
      <dgm:prSet/>
      <dgm:spPr/>
      <dgm:t>
        <a:bodyPr/>
        <a:lstStyle/>
        <a:p>
          <a:endParaRPr lang="en-US"/>
        </a:p>
      </dgm:t>
    </dgm:pt>
    <dgm:pt modelId="{A8B67AF7-B2C8-A446-AA7B-7A692F56D0B1}" type="sibTrans" cxnId="{EABC0E29-C74C-DE44-9010-079A4F3434CC}">
      <dgm:prSet/>
      <dgm:spPr/>
      <dgm:t>
        <a:bodyPr/>
        <a:lstStyle/>
        <a:p>
          <a:endParaRPr lang="en-US"/>
        </a:p>
      </dgm:t>
    </dgm:pt>
    <dgm:pt modelId="{4BA7F77F-BE02-8945-9EBA-705D8308D752}">
      <dgm:prSet custT="1"/>
      <dgm:spPr/>
      <dgm:t>
        <a:bodyPr/>
        <a:lstStyle/>
        <a:p>
          <a:pPr rtl="0"/>
          <a:r>
            <a:rPr lang="en-US" sz="2000" dirty="0" smtClean="0"/>
            <a:t>Globalization Turns on the states that fostered it </a:t>
          </a:r>
          <a:endParaRPr lang="en-US" sz="2000" dirty="0"/>
        </a:p>
      </dgm:t>
    </dgm:pt>
    <dgm:pt modelId="{C669C093-5537-5040-8B7C-1764D1294B83}" type="parTrans" cxnId="{C4E53A2E-48B9-744B-B559-E41EDA1F08D2}">
      <dgm:prSet/>
      <dgm:spPr/>
      <dgm:t>
        <a:bodyPr/>
        <a:lstStyle/>
        <a:p>
          <a:endParaRPr lang="en-US"/>
        </a:p>
      </dgm:t>
    </dgm:pt>
    <dgm:pt modelId="{E200E7DA-7039-0248-9529-8878F353ECF3}" type="sibTrans" cxnId="{C4E53A2E-48B9-744B-B559-E41EDA1F08D2}">
      <dgm:prSet/>
      <dgm:spPr/>
      <dgm:t>
        <a:bodyPr/>
        <a:lstStyle/>
        <a:p>
          <a:endParaRPr lang="en-US"/>
        </a:p>
      </dgm:t>
    </dgm:pt>
    <dgm:pt modelId="{2F32EE5F-C5B9-F245-BDAA-8074328BB16E}">
      <dgm:prSet custT="1"/>
      <dgm:spPr/>
      <dgm:t>
        <a:bodyPr/>
        <a:lstStyle/>
        <a:p>
          <a:pPr rtl="0"/>
          <a:r>
            <a:rPr lang="en-US" sz="1800" b="1" dirty="0" smtClean="0"/>
            <a:t>produce a reality of economic and social interactions beyond the ability of any single political system to control; or even of the international community, given the premises on which it operated </a:t>
          </a:r>
          <a:endParaRPr lang="en-US" sz="1800" dirty="0"/>
        </a:p>
      </dgm:t>
    </dgm:pt>
    <dgm:pt modelId="{D2D5FF58-5DD2-4B4C-A117-5519DD076622}" type="parTrans" cxnId="{C306743A-1C01-1549-8E1B-C5AEBE6AD749}">
      <dgm:prSet/>
      <dgm:spPr/>
      <dgm:t>
        <a:bodyPr/>
        <a:lstStyle/>
        <a:p>
          <a:endParaRPr lang="en-US"/>
        </a:p>
      </dgm:t>
    </dgm:pt>
    <dgm:pt modelId="{D92C321D-B83A-6D49-9A1A-824B33CB7ED2}" type="sibTrans" cxnId="{C306743A-1C01-1549-8E1B-C5AEBE6AD749}">
      <dgm:prSet/>
      <dgm:spPr/>
      <dgm:t>
        <a:bodyPr/>
        <a:lstStyle/>
        <a:p>
          <a:endParaRPr lang="en-US"/>
        </a:p>
      </dgm:t>
    </dgm:pt>
    <dgm:pt modelId="{36D31CD2-7B54-5441-9F2F-1301CA297043}">
      <dgm:prSet custT="1"/>
      <dgm:spPr/>
      <dgm:t>
        <a:bodyPr/>
        <a:lstStyle/>
        <a:p>
          <a:pPr rtl="0"/>
          <a:r>
            <a:rPr lang="en-US" sz="2000" b="1" dirty="0" smtClean="0"/>
            <a:t>Consequences</a:t>
          </a:r>
          <a:r>
            <a:rPr lang="en-US" sz="2000" dirty="0" smtClean="0"/>
            <a:t>; whither the </a:t>
          </a:r>
          <a:r>
            <a:rPr lang="en-US" sz="2000" i="1" dirty="0" err="1" smtClean="0"/>
            <a:t>ancien</a:t>
          </a:r>
          <a:r>
            <a:rPr lang="en-US" sz="2000" i="1" dirty="0" smtClean="0"/>
            <a:t> regime</a:t>
          </a:r>
          <a:r>
            <a:rPr lang="en-US" sz="2000" dirty="0" smtClean="0"/>
            <a:t>?</a:t>
          </a:r>
          <a:endParaRPr lang="en-US" sz="2000" dirty="0"/>
        </a:p>
      </dgm:t>
    </dgm:pt>
    <dgm:pt modelId="{E5BD81D2-FE56-6749-9613-F0A09C87FAC3}" type="parTrans" cxnId="{A7BC8B4A-87E1-3248-AB45-19CE271161BC}">
      <dgm:prSet/>
      <dgm:spPr/>
      <dgm:t>
        <a:bodyPr/>
        <a:lstStyle/>
        <a:p>
          <a:endParaRPr lang="en-US"/>
        </a:p>
      </dgm:t>
    </dgm:pt>
    <dgm:pt modelId="{E55C4E59-B198-7841-A971-1553834E4D01}" type="sibTrans" cxnId="{A7BC8B4A-87E1-3248-AB45-19CE271161BC}">
      <dgm:prSet/>
      <dgm:spPr/>
      <dgm:t>
        <a:bodyPr/>
        <a:lstStyle/>
        <a:p>
          <a:endParaRPr lang="en-US"/>
        </a:p>
      </dgm:t>
    </dgm:pt>
    <dgm:pt modelId="{AF9C8E51-5A28-264B-B2CC-39968CC0F28C}">
      <dgm:prSet custT="1"/>
      <dgm:spPr/>
      <dgm:t>
        <a:bodyPr/>
        <a:lstStyle/>
        <a:p>
          <a:pPr rtl="0"/>
          <a:r>
            <a:rPr lang="en-US" sz="1800" b="1" dirty="0" smtClean="0"/>
            <a:t>Proliferation of non-state governance orders and “legal” regimens</a:t>
          </a:r>
          <a:endParaRPr lang="en-US" sz="1800" dirty="0"/>
        </a:p>
      </dgm:t>
    </dgm:pt>
    <dgm:pt modelId="{076F879D-494D-0144-B589-280EBA90990E}" type="parTrans" cxnId="{B32ADCA7-8F56-DC4D-8763-19F0AB5CFDAE}">
      <dgm:prSet/>
      <dgm:spPr/>
      <dgm:t>
        <a:bodyPr/>
        <a:lstStyle/>
        <a:p>
          <a:endParaRPr lang="en-US"/>
        </a:p>
      </dgm:t>
    </dgm:pt>
    <dgm:pt modelId="{F4175AED-0B40-F242-87BD-BB0577A0EECA}" type="sibTrans" cxnId="{B32ADCA7-8F56-DC4D-8763-19F0AB5CFDAE}">
      <dgm:prSet/>
      <dgm:spPr/>
      <dgm:t>
        <a:bodyPr/>
        <a:lstStyle/>
        <a:p>
          <a:endParaRPr lang="en-US"/>
        </a:p>
      </dgm:t>
    </dgm:pt>
    <dgm:pt modelId="{1FCD857B-AD28-144B-BEB3-5B6DD9763F8F}">
      <dgm:prSet custT="1"/>
      <dgm:spPr/>
      <dgm:t>
        <a:bodyPr/>
        <a:lstStyle/>
        <a:p>
          <a:pPr rtl="0"/>
          <a:r>
            <a:rPr lang="en-US" sz="1800" b="1" dirty="0" smtClean="0"/>
            <a:t>Crisis of legitimacy (specific and systemic</a:t>
          </a:r>
          <a:r>
            <a:rPr lang="en-US" sz="1800" b="1" dirty="0" smtClean="0"/>
            <a:t>); e.g. democratic deficit and “responsibility” based legalities </a:t>
          </a:r>
          <a:endParaRPr lang="en-US" sz="1800" dirty="0"/>
        </a:p>
      </dgm:t>
    </dgm:pt>
    <dgm:pt modelId="{9588F6F0-E27F-B44D-B8AD-1D68C0D32617}" type="parTrans" cxnId="{921255AB-C488-624A-B8EB-AF5691B576EF}">
      <dgm:prSet/>
      <dgm:spPr/>
      <dgm:t>
        <a:bodyPr/>
        <a:lstStyle/>
        <a:p>
          <a:endParaRPr lang="en-US"/>
        </a:p>
      </dgm:t>
    </dgm:pt>
    <dgm:pt modelId="{AD221121-3C5B-1647-A77D-6D51D0E716BB}" type="sibTrans" cxnId="{921255AB-C488-624A-B8EB-AF5691B576EF}">
      <dgm:prSet/>
      <dgm:spPr/>
      <dgm:t>
        <a:bodyPr/>
        <a:lstStyle/>
        <a:p>
          <a:endParaRPr lang="en-US"/>
        </a:p>
      </dgm:t>
    </dgm:pt>
    <dgm:pt modelId="{2CC20821-8FAD-A140-903D-2E65CB8105DE}">
      <dgm:prSet custT="1"/>
      <dgm:spPr/>
      <dgm:t>
        <a:bodyPr/>
        <a:lstStyle/>
        <a:p>
          <a:pPr rtl="0"/>
          <a:r>
            <a:rPr lang="en-US" sz="1800" b="1" dirty="0" smtClean="0"/>
            <a:t>Counter-revolution led by states and their allies (and a nostalgia for the simplicities of the old order)</a:t>
          </a:r>
          <a:endParaRPr lang="en-US" sz="1800" dirty="0"/>
        </a:p>
      </dgm:t>
    </dgm:pt>
    <dgm:pt modelId="{B17A4F72-5FAD-CA4E-A66F-28A266856D4F}" type="parTrans" cxnId="{1F98C765-104D-5547-B42B-02FE3764032D}">
      <dgm:prSet/>
      <dgm:spPr/>
      <dgm:t>
        <a:bodyPr/>
        <a:lstStyle/>
        <a:p>
          <a:endParaRPr lang="en-US"/>
        </a:p>
      </dgm:t>
    </dgm:pt>
    <dgm:pt modelId="{13C794B7-8588-1C48-BF1D-71AA0B7DE96C}" type="sibTrans" cxnId="{1F98C765-104D-5547-B42B-02FE3764032D}">
      <dgm:prSet/>
      <dgm:spPr/>
      <dgm:t>
        <a:bodyPr/>
        <a:lstStyle/>
        <a:p>
          <a:endParaRPr lang="en-US"/>
        </a:p>
      </dgm:t>
    </dgm:pt>
    <dgm:pt modelId="{294DFEF9-1AA9-FC4B-A9AD-600C7A3F3F5A}" type="pres">
      <dgm:prSet presAssocID="{B8BFBCCD-A640-1E4E-847F-8A8F6B274D5D}" presName="Name0" presStyleCnt="0">
        <dgm:presLayoutVars>
          <dgm:dir/>
          <dgm:resizeHandles val="exact"/>
        </dgm:presLayoutVars>
      </dgm:prSet>
      <dgm:spPr/>
      <dgm:t>
        <a:bodyPr/>
        <a:lstStyle/>
        <a:p>
          <a:endParaRPr lang="en-US"/>
        </a:p>
      </dgm:t>
    </dgm:pt>
    <dgm:pt modelId="{B7938C47-D462-0C4E-8366-B76EDE334025}" type="pres">
      <dgm:prSet presAssocID="{4C294AA1-77EC-AF42-99ED-D5D02C3182CB}" presName="node" presStyleLbl="node1" presStyleIdx="0" presStyleCnt="4" custScaleY="163053">
        <dgm:presLayoutVars>
          <dgm:bulletEnabled val="1"/>
        </dgm:presLayoutVars>
      </dgm:prSet>
      <dgm:spPr/>
      <dgm:t>
        <a:bodyPr/>
        <a:lstStyle/>
        <a:p>
          <a:endParaRPr lang="en-US"/>
        </a:p>
      </dgm:t>
    </dgm:pt>
    <dgm:pt modelId="{9FF09498-E8E6-5242-B4B2-CED8875A1609}" type="pres">
      <dgm:prSet presAssocID="{36C3335F-4E0C-5643-A63E-692DAD48051A}" presName="sibTrans" presStyleLbl="sibTrans2D1" presStyleIdx="0" presStyleCnt="3"/>
      <dgm:spPr/>
      <dgm:t>
        <a:bodyPr/>
        <a:lstStyle/>
        <a:p>
          <a:endParaRPr lang="en-US"/>
        </a:p>
      </dgm:t>
    </dgm:pt>
    <dgm:pt modelId="{82802C06-2B07-364D-8EA5-2FE0CFC1DD0C}" type="pres">
      <dgm:prSet presAssocID="{36C3335F-4E0C-5643-A63E-692DAD48051A}" presName="connectorText" presStyleLbl="sibTrans2D1" presStyleIdx="0" presStyleCnt="3"/>
      <dgm:spPr/>
      <dgm:t>
        <a:bodyPr/>
        <a:lstStyle/>
        <a:p>
          <a:endParaRPr lang="en-US"/>
        </a:p>
      </dgm:t>
    </dgm:pt>
    <dgm:pt modelId="{A75FA367-B518-9146-B1C7-A1289AA1096B}" type="pres">
      <dgm:prSet presAssocID="{1C719CCF-1D85-D248-A910-561649CBFC9E}" presName="node" presStyleLbl="node1" presStyleIdx="1" presStyleCnt="4" custScaleY="163053">
        <dgm:presLayoutVars>
          <dgm:bulletEnabled val="1"/>
        </dgm:presLayoutVars>
      </dgm:prSet>
      <dgm:spPr/>
      <dgm:t>
        <a:bodyPr/>
        <a:lstStyle/>
        <a:p>
          <a:endParaRPr lang="en-US"/>
        </a:p>
      </dgm:t>
    </dgm:pt>
    <dgm:pt modelId="{35613583-E233-9642-8E4C-CFF416B3A00E}" type="pres">
      <dgm:prSet presAssocID="{792F9451-093E-7941-AE78-4886DFFE5F72}" presName="sibTrans" presStyleLbl="sibTrans2D1" presStyleIdx="1" presStyleCnt="3"/>
      <dgm:spPr/>
      <dgm:t>
        <a:bodyPr/>
        <a:lstStyle/>
        <a:p>
          <a:endParaRPr lang="en-US"/>
        </a:p>
      </dgm:t>
    </dgm:pt>
    <dgm:pt modelId="{35DB3202-9395-024A-9B74-1B2DE0CEDBC7}" type="pres">
      <dgm:prSet presAssocID="{792F9451-093E-7941-AE78-4886DFFE5F72}" presName="connectorText" presStyleLbl="sibTrans2D1" presStyleIdx="1" presStyleCnt="3"/>
      <dgm:spPr/>
      <dgm:t>
        <a:bodyPr/>
        <a:lstStyle/>
        <a:p>
          <a:endParaRPr lang="en-US"/>
        </a:p>
      </dgm:t>
    </dgm:pt>
    <dgm:pt modelId="{195AA029-F1CA-624C-9D96-3442D7E611EC}" type="pres">
      <dgm:prSet presAssocID="{4BA7F77F-BE02-8945-9EBA-705D8308D752}" presName="node" presStyleLbl="node1" presStyleIdx="2" presStyleCnt="4" custScaleY="161768">
        <dgm:presLayoutVars>
          <dgm:bulletEnabled val="1"/>
        </dgm:presLayoutVars>
      </dgm:prSet>
      <dgm:spPr/>
      <dgm:t>
        <a:bodyPr/>
        <a:lstStyle/>
        <a:p>
          <a:endParaRPr lang="en-US"/>
        </a:p>
      </dgm:t>
    </dgm:pt>
    <dgm:pt modelId="{1702B926-9613-B44F-B1AF-4BB79746FC54}" type="pres">
      <dgm:prSet presAssocID="{E200E7DA-7039-0248-9529-8878F353ECF3}" presName="sibTrans" presStyleLbl="sibTrans2D1" presStyleIdx="2" presStyleCnt="3"/>
      <dgm:spPr/>
      <dgm:t>
        <a:bodyPr/>
        <a:lstStyle/>
        <a:p>
          <a:endParaRPr lang="en-US"/>
        </a:p>
      </dgm:t>
    </dgm:pt>
    <dgm:pt modelId="{2E6201B6-C2B4-EA40-9242-E4561C28F5AE}" type="pres">
      <dgm:prSet presAssocID="{E200E7DA-7039-0248-9529-8878F353ECF3}" presName="connectorText" presStyleLbl="sibTrans2D1" presStyleIdx="2" presStyleCnt="3"/>
      <dgm:spPr/>
      <dgm:t>
        <a:bodyPr/>
        <a:lstStyle/>
        <a:p>
          <a:endParaRPr lang="en-US"/>
        </a:p>
      </dgm:t>
    </dgm:pt>
    <dgm:pt modelId="{6497C1F1-1BF5-D949-95D3-F3B8116D63AC}" type="pres">
      <dgm:prSet presAssocID="{36D31CD2-7B54-5441-9F2F-1301CA297043}" presName="node" presStyleLbl="node1" presStyleIdx="3" presStyleCnt="4" custScaleY="163053">
        <dgm:presLayoutVars>
          <dgm:bulletEnabled val="1"/>
        </dgm:presLayoutVars>
      </dgm:prSet>
      <dgm:spPr/>
      <dgm:t>
        <a:bodyPr/>
        <a:lstStyle/>
        <a:p>
          <a:endParaRPr lang="en-US"/>
        </a:p>
      </dgm:t>
    </dgm:pt>
  </dgm:ptLst>
  <dgm:cxnLst>
    <dgm:cxn modelId="{91197ABA-EA7F-3048-954E-D01EE388F394}" type="presOf" srcId="{4BA7F77F-BE02-8945-9EBA-705D8308D752}" destId="{195AA029-F1CA-624C-9D96-3442D7E611EC}" srcOrd="0" destOrd="0" presId="urn:microsoft.com/office/officeart/2005/8/layout/process1"/>
    <dgm:cxn modelId="{4E594D24-5AFC-9547-914D-6AAAAE5BC3B2}" type="presOf" srcId="{B8BFBCCD-A640-1E4E-847F-8A8F6B274D5D}" destId="{294DFEF9-1AA9-FC4B-A9AD-600C7A3F3F5A}" srcOrd="0" destOrd="0" presId="urn:microsoft.com/office/officeart/2005/8/layout/process1"/>
    <dgm:cxn modelId="{6A4CAA44-8861-834A-9803-93C695B83CF5}" type="presOf" srcId="{2F32EE5F-C5B9-F245-BDAA-8074328BB16E}" destId="{195AA029-F1CA-624C-9D96-3442D7E611EC}" srcOrd="0" destOrd="1" presId="urn:microsoft.com/office/officeart/2005/8/layout/process1"/>
    <dgm:cxn modelId="{F4F07192-8102-9B40-9201-626A24BBBD68}" srcId="{4C294AA1-77EC-AF42-99ED-D5D02C3182CB}" destId="{20F54E9F-9D36-F342-89AD-F6D4570C86A8}" srcOrd="0" destOrd="0" parTransId="{6404A4BA-BBE4-3F48-A45D-1AE1B50BC579}" sibTransId="{BA4F9FDF-7C17-DB43-BDAF-40E35C76DF71}"/>
    <dgm:cxn modelId="{8258394B-77D4-3F40-8DCC-362604E44162}" srcId="{B8BFBCCD-A640-1E4E-847F-8A8F6B274D5D}" destId="{1C719CCF-1D85-D248-A910-561649CBFC9E}" srcOrd="1" destOrd="0" parTransId="{D2670DAA-E9F3-C54A-8D33-9288CF3D91C1}" sibTransId="{792F9451-093E-7941-AE78-4886DFFE5F72}"/>
    <dgm:cxn modelId="{1A0406D0-3D22-9B4D-8817-9BFB032F7924}" type="presOf" srcId="{36C3335F-4E0C-5643-A63E-692DAD48051A}" destId="{82802C06-2B07-364D-8EA5-2FE0CFC1DD0C}" srcOrd="1" destOrd="0" presId="urn:microsoft.com/office/officeart/2005/8/layout/process1"/>
    <dgm:cxn modelId="{EB45CCFE-6091-1347-8DA6-5A15C1367C43}" type="presOf" srcId="{20F54E9F-9D36-F342-89AD-F6D4570C86A8}" destId="{B7938C47-D462-0C4E-8366-B76EDE334025}" srcOrd="0" destOrd="1" presId="urn:microsoft.com/office/officeart/2005/8/layout/process1"/>
    <dgm:cxn modelId="{05357E80-5DFE-1545-B699-E126F8812E74}" type="presOf" srcId="{E200E7DA-7039-0248-9529-8878F353ECF3}" destId="{2E6201B6-C2B4-EA40-9242-E4561C28F5AE}" srcOrd="1" destOrd="0" presId="urn:microsoft.com/office/officeart/2005/8/layout/process1"/>
    <dgm:cxn modelId="{BC8F41A7-8727-C641-ABE7-37B654974FE4}" type="presOf" srcId="{95F8E523-9A3F-B24A-BB12-1A6B722574A2}" destId="{A75FA367-B518-9146-B1C7-A1289AA1096B}" srcOrd="0" destOrd="2" presId="urn:microsoft.com/office/officeart/2005/8/layout/process1"/>
    <dgm:cxn modelId="{C4E53A2E-48B9-744B-B559-E41EDA1F08D2}" srcId="{B8BFBCCD-A640-1E4E-847F-8A8F6B274D5D}" destId="{4BA7F77F-BE02-8945-9EBA-705D8308D752}" srcOrd="2" destOrd="0" parTransId="{C669C093-5537-5040-8B7C-1764D1294B83}" sibTransId="{E200E7DA-7039-0248-9529-8878F353ECF3}"/>
    <dgm:cxn modelId="{C306743A-1C01-1549-8E1B-C5AEBE6AD749}" srcId="{4BA7F77F-BE02-8945-9EBA-705D8308D752}" destId="{2F32EE5F-C5B9-F245-BDAA-8074328BB16E}" srcOrd="0" destOrd="0" parTransId="{D2D5FF58-5DD2-4B4C-A117-5519DD076622}" sibTransId="{D92C321D-B83A-6D49-9A1A-824B33CB7ED2}"/>
    <dgm:cxn modelId="{EABC0E29-C74C-DE44-9010-079A4F3434CC}" srcId="{1C719CCF-1D85-D248-A910-561649CBFC9E}" destId="{95F8E523-9A3F-B24A-BB12-1A6B722574A2}" srcOrd="1" destOrd="0" parTransId="{F91A6FB9-CA8E-8C44-8AA1-FA7E7365A37D}" sibTransId="{A8B67AF7-B2C8-A446-AA7B-7A692F56D0B1}"/>
    <dgm:cxn modelId="{B32ADCA7-8F56-DC4D-8763-19F0AB5CFDAE}" srcId="{36D31CD2-7B54-5441-9F2F-1301CA297043}" destId="{AF9C8E51-5A28-264B-B2CC-39968CC0F28C}" srcOrd="0" destOrd="0" parTransId="{076F879D-494D-0144-B589-280EBA90990E}" sibTransId="{F4175AED-0B40-F242-87BD-BB0577A0EECA}"/>
    <dgm:cxn modelId="{84438C86-79CF-9746-8AE0-2585DD82B971}" srcId="{1C719CCF-1D85-D248-A910-561649CBFC9E}" destId="{1D371F5B-66EA-8644-8BEC-5CA4BD46746E}" srcOrd="0" destOrd="0" parTransId="{9A3E4CE7-0834-1840-9EDC-670F9B9C8255}" sibTransId="{FEF0CEB1-9127-A841-9163-A21B70585605}"/>
    <dgm:cxn modelId="{4AD512DB-EA4F-0E4F-BAD4-B6D473755014}" type="presOf" srcId="{36D31CD2-7B54-5441-9F2F-1301CA297043}" destId="{6497C1F1-1BF5-D949-95D3-F3B8116D63AC}" srcOrd="0" destOrd="0" presId="urn:microsoft.com/office/officeart/2005/8/layout/process1"/>
    <dgm:cxn modelId="{AE8FEE69-027A-084A-B1BF-BE24B0FE6B84}" type="presOf" srcId="{AF9C8E51-5A28-264B-B2CC-39968CC0F28C}" destId="{6497C1F1-1BF5-D949-95D3-F3B8116D63AC}" srcOrd="0" destOrd="1" presId="urn:microsoft.com/office/officeart/2005/8/layout/process1"/>
    <dgm:cxn modelId="{98665EC7-F1EE-B349-ADCB-8C039405F8D6}" type="presOf" srcId="{4C294AA1-77EC-AF42-99ED-D5D02C3182CB}" destId="{B7938C47-D462-0C4E-8366-B76EDE334025}" srcOrd="0" destOrd="0" presId="urn:microsoft.com/office/officeart/2005/8/layout/process1"/>
    <dgm:cxn modelId="{1F98C765-104D-5547-B42B-02FE3764032D}" srcId="{36D31CD2-7B54-5441-9F2F-1301CA297043}" destId="{2CC20821-8FAD-A140-903D-2E65CB8105DE}" srcOrd="2" destOrd="0" parTransId="{B17A4F72-5FAD-CA4E-A66F-28A266856D4F}" sibTransId="{13C794B7-8588-1C48-BF1D-71AA0B7DE96C}"/>
    <dgm:cxn modelId="{6D224D88-AB00-8646-A795-D2B281DF62CE}" type="presOf" srcId="{792F9451-093E-7941-AE78-4886DFFE5F72}" destId="{35DB3202-9395-024A-9B74-1B2DE0CEDBC7}" srcOrd="1" destOrd="0" presId="urn:microsoft.com/office/officeart/2005/8/layout/process1"/>
    <dgm:cxn modelId="{238D3C9F-BA5A-7A43-AD2E-75F85FEAA3E6}" type="presOf" srcId="{1D371F5B-66EA-8644-8BEC-5CA4BD46746E}" destId="{A75FA367-B518-9146-B1C7-A1289AA1096B}" srcOrd="0" destOrd="1" presId="urn:microsoft.com/office/officeart/2005/8/layout/process1"/>
    <dgm:cxn modelId="{B7230873-A52D-A545-AD8C-5BA89501F154}" type="presOf" srcId="{E200E7DA-7039-0248-9529-8878F353ECF3}" destId="{1702B926-9613-B44F-B1AF-4BB79746FC54}" srcOrd="0" destOrd="0" presId="urn:microsoft.com/office/officeart/2005/8/layout/process1"/>
    <dgm:cxn modelId="{921255AB-C488-624A-B8EB-AF5691B576EF}" srcId="{36D31CD2-7B54-5441-9F2F-1301CA297043}" destId="{1FCD857B-AD28-144B-BEB3-5B6DD9763F8F}" srcOrd="1" destOrd="0" parTransId="{9588F6F0-E27F-B44D-B8AD-1D68C0D32617}" sibTransId="{AD221121-3C5B-1647-A77D-6D51D0E716BB}"/>
    <dgm:cxn modelId="{A7BC8B4A-87E1-3248-AB45-19CE271161BC}" srcId="{B8BFBCCD-A640-1E4E-847F-8A8F6B274D5D}" destId="{36D31CD2-7B54-5441-9F2F-1301CA297043}" srcOrd="3" destOrd="0" parTransId="{E5BD81D2-FE56-6749-9613-F0A09C87FAC3}" sibTransId="{E55C4E59-B198-7841-A971-1553834E4D01}"/>
    <dgm:cxn modelId="{2704F8DF-8121-9742-9BF5-EF209435AA03}" type="presOf" srcId="{2CC20821-8FAD-A140-903D-2E65CB8105DE}" destId="{6497C1F1-1BF5-D949-95D3-F3B8116D63AC}" srcOrd="0" destOrd="3" presId="urn:microsoft.com/office/officeart/2005/8/layout/process1"/>
    <dgm:cxn modelId="{CB7A5C42-172E-BF4D-A16E-CF4C65D025F9}" type="presOf" srcId="{1C719CCF-1D85-D248-A910-561649CBFC9E}" destId="{A75FA367-B518-9146-B1C7-A1289AA1096B}" srcOrd="0" destOrd="0" presId="urn:microsoft.com/office/officeart/2005/8/layout/process1"/>
    <dgm:cxn modelId="{BB02AFC7-C050-C84C-898E-DEDA3EA773B3}" type="presOf" srcId="{36C3335F-4E0C-5643-A63E-692DAD48051A}" destId="{9FF09498-E8E6-5242-B4B2-CED8875A1609}" srcOrd="0" destOrd="0" presId="urn:microsoft.com/office/officeart/2005/8/layout/process1"/>
    <dgm:cxn modelId="{92914A2C-B920-BC4A-81AA-F14F08C780A1}" srcId="{B8BFBCCD-A640-1E4E-847F-8A8F6B274D5D}" destId="{4C294AA1-77EC-AF42-99ED-D5D02C3182CB}" srcOrd="0" destOrd="0" parTransId="{A4BCF58F-7403-5A43-A641-AA78B3281575}" sibTransId="{36C3335F-4E0C-5643-A63E-692DAD48051A}"/>
    <dgm:cxn modelId="{7E89E867-AAC1-B94B-BC15-A480351F731A}" type="presOf" srcId="{1FCD857B-AD28-144B-BEB3-5B6DD9763F8F}" destId="{6497C1F1-1BF5-D949-95D3-F3B8116D63AC}" srcOrd="0" destOrd="2" presId="urn:microsoft.com/office/officeart/2005/8/layout/process1"/>
    <dgm:cxn modelId="{12C77FF5-447B-A84E-A146-8513DBE14CB3}" type="presOf" srcId="{792F9451-093E-7941-AE78-4886DFFE5F72}" destId="{35613583-E233-9642-8E4C-CFF416B3A00E}" srcOrd="0" destOrd="0" presId="urn:microsoft.com/office/officeart/2005/8/layout/process1"/>
    <dgm:cxn modelId="{E375F9C3-5BDE-794D-8343-F440DCD914C7}" type="presParOf" srcId="{294DFEF9-1AA9-FC4B-A9AD-600C7A3F3F5A}" destId="{B7938C47-D462-0C4E-8366-B76EDE334025}" srcOrd="0" destOrd="0" presId="urn:microsoft.com/office/officeart/2005/8/layout/process1"/>
    <dgm:cxn modelId="{CE46605D-E67A-A44F-A7DB-0FBC210F2976}" type="presParOf" srcId="{294DFEF9-1AA9-FC4B-A9AD-600C7A3F3F5A}" destId="{9FF09498-E8E6-5242-B4B2-CED8875A1609}" srcOrd="1" destOrd="0" presId="urn:microsoft.com/office/officeart/2005/8/layout/process1"/>
    <dgm:cxn modelId="{A3D59480-4734-094D-99A8-C75E97DFDAD3}" type="presParOf" srcId="{9FF09498-E8E6-5242-B4B2-CED8875A1609}" destId="{82802C06-2B07-364D-8EA5-2FE0CFC1DD0C}" srcOrd="0" destOrd="0" presId="urn:microsoft.com/office/officeart/2005/8/layout/process1"/>
    <dgm:cxn modelId="{1AFBBC38-4AB6-A242-B374-2E831817E847}" type="presParOf" srcId="{294DFEF9-1AA9-FC4B-A9AD-600C7A3F3F5A}" destId="{A75FA367-B518-9146-B1C7-A1289AA1096B}" srcOrd="2" destOrd="0" presId="urn:microsoft.com/office/officeart/2005/8/layout/process1"/>
    <dgm:cxn modelId="{5B0890D2-2D0E-F241-8EF1-7728A8725139}" type="presParOf" srcId="{294DFEF9-1AA9-FC4B-A9AD-600C7A3F3F5A}" destId="{35613583-E233-9642-8E4C-CFF416B3A00E}" srcOrd="3" destOrd="0" presId="urn:microsoft.com/office/officeart/2005/8/layout/process1"/>
    <dgm:cxn modelId="{3D7D2E85-9CA0-1545-9FC7-EFCFC130FF06}" type="presParOf" srcId="{35613583-E233-9642-8E4C-CFF416B3A00E}" destId="{35DB3202-9395-024A-9B74-1B2DE0CEDBC7}" srcOrd="0" destOrd="0" presId="urn:microsoft.com/office/officeart/2005/8/layout/process1"/>
    <dgm:cxn modelId="{50254E73-9288-7D4C-9D5E-9361723A57BB}" type="presParOf" srcId="{294DFEF9-1AA9-FC4B-A9AD-600C7A3F3F5A}" destId="{195AA029-F1CA-624C-9D96-3442D7E611EC}" srcOrd="4" destOrd="0" presId="urn:microsoft.com/office/officeart/2005/8/layout/process1"/>
    <dgm:cxn modelId="{0AD47919-8753-C14C-BDE8-52BC4CABB171}" type="presParOf" srcId="{294DFEF9-1AA9-FC4B-A9AD-600C7A3F3F5A}" destId="{1702B926-9613-B44F-B1AF-4BB79746FC54}" srcOrd="5" destOrd="0" presId="urn:microsoft.com/office/officeart/2005/8/layout/process1"/>
    <dgm:cxn modelId="{19C34BC4-2ADF-4441-A566-D07FC9CDDE28}" type="presParOf" srcId="{1702B926-9613-B44F-B1AF-4BB79746FC54}" destId="{2E6201B6-C2B4-EA40-9242-E4561C28F5AE}" srcOrd="0" destOrd="0" presId="urn:microsoft.com/office/officeart/2005/8/layout/process1"/>
    <dgm:cxn modelId="{91B09E1F-CFE1-6F42-835D-6222E1F781DC}" type="presParOf" srcId="{294DFEF9-1AA9-FC4B-A9AD-600C7A3F3F5A}" destId="{6497C1F1-1BF5-D949-95D3-F3B8116D63AC}" srcOrd="6"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414B09F-DA69-9D42-9474-B8AB3F870B25}" type="doc">
      <dgm:prSet loTypeId="urn:microsoft.com/office/officeart/2005/8/layout/lProcess3" loCatId="process" qsTypeId="urn:microsoft.com/office/officeart/2005/8/quickstyle/simple4" qsCatId="simple" csTypeId="urn:microsoft.com/office/officeart/2005/8/colors/accent1_2" csCatId="accent1" phldr="1"/>
      <dgm:spPr/>
      <dgm:t>
        <a:bodyPr/>
        <a:lstStyle/>
        <a:p>
          <a:endParaRPr lang="en-US"/>
        </a:p>
      </dgm:t>
    </dgm:pt>
    <dgm:pt modelId="{7F8D6E36-2E79-244C-97A6-F86477020257}">
      <dgm:prSet/>
      <dgm:spPr/>
      <dgm:t>
        <a:bodyPr/>
        <a:lstStyle/>
        <a:p>
          <a:pPr rtl="0"/>
          <a:r>
            <a:rPr lang="en-US" b="1" smtClean="0"/>
            <a:t>Coherence</a:t>
          </a:r>
          <a:r>
            <a:rPr lang="en-US" smtClean="0"/>
            <a:t>: </a:t>
          </a:r>
          <a:endParaRPr lang="en-US"/>
        </a:p>
      </dgm:t>
    </dgm:pt>
    <dgm:pt modelId="{39A1F022-0797-8340-ABF1-91DC518A3875}" type="parTrans" cxnId="{235C6ED7-F271-6542-9851-2B7F4EED8620}">
      <dgm:prSet/>
      <dgm:spPr/>
      <dgm:t>
        <a:bodyPr/>
        <a:lstStyle/>
        <a:p>
          <a:endParaRPr lang="en-US"/>
        </a:p>
      </dgm:t>
    </dgm:pt>
    <dgm:pt modelId="{1CEFDEFA-2724-5C40-A8B5-B264850CF8DC}" type="sibTrans" cxnId="{235C6ED7-F271-6542-9851-2B7F4EED8620}">
      <dgm:prSet/>
      <dgm:spPr/>
      <dgm:t>
        <a:bodyPr/>
        <a:lstStyle/>
        <a:p>
          <a:endParaRPr lang="en-US"/>
        </a:p>
      </dgm:t>
    </dgm:pt>
    <dgm:pt modelId="{4A04FCDE-6C65-E84E-9C35-E03D67CBE3A6}">
      <dgm:prSet custT="1"/>
      <dgm:spPr/>
      <dgm:t>
        <a:bodyPr/>
        <a:lstStyle/>
        <a:p>
          <a:pPr rtl="0"/>
          <a:r>
            <a:rPr lang="en-US" sz="2000" dirty="0" smtClean="0"/>
            <a:t>weave together the domestic legal order regimes of states, the societally constituted governance orders of enterprises, and the autonomous multilateral law-norm regimens of international organizations </a:t>
          </a:r>
          <a:endParaRPr lang="en-US" sz="2000" dirty="0"/>
        </a:p>
      </dgm:t>
    </dgm:pt>
    <dgm:pt modelId="{0ABB8387-2E6C-FB49-941A-4C426249EC45}" type="parTrans" cxnId="{0794F1C5-495A-0E4B-841D-1422BCEA59EF}">
      <dgm:prSet/>
      <dgm:spPr/>
      <dgm:t>
        <a:bodyPr/>
        <a:lstStyle/>
        <a:p>
          <a:endParaRPr lang="en-US"/>
        </a:p>
      </dgm:t>
    </dgm:pt>
    <dgm:pt modelId="{F9C9B572-9177-0046-9AA7-FCACF890FF19}" type="sibTrans" cxnId="{0794F1C5-495A-0E4B-841D-1422BCEA59EF}">
      <dgm:prSet/>
      <dgm:spPr/>
      <dgm:t>
        <a:bodyPr/>
        <a:lstStyle/>
        <a:p>
          <a:endParaRPr lang="en-US"/>
        </a:p>
      </dgm:t>
    </dgm:pt>
    <dgm:pt modelId="{9F38D552-1D2E-CD44-AA08-8989369A923E}">
      <dgm:prSet/>
      <dgm:spPr/>
      <dgm:t>
        <a:bodyPr/>
        <a:lstStyle/>
        <a:p>
          <a:pPr rtl="0"/>
          <a:r>
            <a:rPr lang="en-US" b="1" smtClean="0"/>
            <a:t>Coordination</a:t>
          </a:r>
          <a:r>
            <a:rPr lang="en-US" smtClean="0"/>
            <a:t>: </a:t>
          </a:r>
          <a:endParaRPr lang="en-US"/>
        </a:p>
      </dgm:t>
    </dgm:pt>
    <dgm:pt modelId="{BA70F665-55EF-124A-A9EC-A4DDEA0B22A7}" type="parTrans" cxnId="{BBAE1209-2906-8142-8F07-4710FB4036B6}">
      <dgm:prSet/>
      <dgm:spPr/>
      <dgm:t>
        <a:bodyPr/>
        <a:lstStyle/>
        <a:p>
          <a:endParaRPr lang="en-US"/>
        </a:p>
      </dgm:t>
    </dgm:pt>
    <dgm:pt modelId="{19376271-6EC6-3547-98CA-9E359A9CFD92}" type="sibTrans" cxnId="{BBAE1209-2906-8142-8F07-4710FB4036B6}">
      <dgm:prSet/>
      <dgm:spPr/>
      <dgm:t>
        <a:bodyPr/>
        <a:lstStyle/>
        <a:p>
          <a:endParaRPr lang="en-US"/>
        </a:p>
      </dgm:t>
    </dgm:pt>
    <dgm:pt modelId="{7E496F53-D1F4-D844-964A-C4CF19C76076}">
      <dgm:prSet/>
      <dgm:spPr/>
      <dgm:t>
        <a:bodyPr/>
        <a:lstStyle/>
        <a:p>
          <a:pPr rtl="0"/>
          <a:r>
            <a:rPr lang="en-US" dirty="0" smtClean="0"/>
            <a:t>to intermesh this framework into the internal governance orders of these three groups of regimes </a:t>
          </a:r>
          <a:endParaRPr lang="en-US" dirty="0"/>
        </a:p>
      </dgm:t>
    </dgm:pt>
    <dgm:pt modelId="{5BD87453-C719-084E-85D0-D3FC457E1553}" type="parTrans" cxnId="{C17BC228-9E41-6C45-A90C-E6E61DF28DE6}">
      <dgm:prSet/>
      <dgm:spPr/>
      <dgm:t>
        <a:bodyPr/>
        <a:lstStyle/>
        <a:p>
          <a:endParaRPr lang="en-US"/>
        </a:p>
      </dgm:t>
    </dgm:pt>
    <dgm:pt modelId="{5E33CDC0-5125-8A48-A4DC-4A288E6E2163}" type="sibTrans" cxnId="{C17BC228-9E41-6C45-A90C-E6E61DF28DE6}">
      <dgm:prSet/>
      <dgm:spPr/>
      <dgm:t>
        <a:bodyPr/>
        <a:lstStyle/>
        <a:p>
          <a:endParaRPr lang="en-US"/>
        </a:p>
      </dgm:t>
    </dgm:pt>
    <dgm:pt modelId="{058B768C-89FE-BA4B-9B44-8308B67EE6D9}">
      <dgm:prSet/>
      <dgm:spPr/>
      <dgm:t>
        <a:bodyPr/>
        <a:lstStyle/>
        <a:p>
          <a:pPr rtl="0"/>
          <a:r>
            <a:rPr lang="en-US" b="1" smtClean="0"/>
            <a:t>Resolution</a:t>
          </a:r>
          <a:r>
            <a:rPr lang="en-US" smtClean="0"/>
            <a:t>: </a:t>
          </a:r>
          <a:endParaRPr lang="en-US"/>
        </a:p>
      </dgm:t>
    </dgm:pt>
    <dgm:pt modelId="{9DA6E949-20A4-074C-9982-22AB64B3CD67}" type="parTrans" cxnId="{CEE26D95-6348-D344-AF1C-799D8665609A}">
      <dgm:prSet/>
      <dgm:spPr/>
      <dgm:t>
        <a:bodyPr/>
        <a:lstStyle/>
        <a:p>
          <a:endParaRPr lang="en-US"/>
        </a:p>
      </dgm:t>
    </dgm:pt>
    <dgm:pt modelId="{1805A771-0191-834C-8A91-2B62C76DD07E}" type="sibTrans" cxnId="{CEE26D95-6348-D344-AF1C-799D8665609A}">
      <dgm:prSet/>
      <dgm:spPr/>
      <dgm:t>
        <a:bodyPr/>
        <a:lstStyle/>
        <a:p>
          <a:endParaRPr lang="en-US"/>
        </a:p>
      </dgm:t>
    </dgm:pt>
    <dgm:pt modelId="{03ABEB05-23C5-B544-A7CE-73E8A9949F89}">
      <dgm:prSet/>
      <dgm:spPr/>
      <dgm:t>
        <a:bodyPr/>
        <a:lstStyle/>
        <a:p>
          <a:pPr rtl="0"/>
          <a:r>
            <a:rPr lang="en-US" dirty="0" smtClean="0"/>
            <a:t>describe a governance space within which remedial projects might be undertaken in the service of the objective </a:t>
          </a:r>
          <a:endParaRPr lang="en-US" dirty="0"/>
        </a:p>
      </dgm:t>
    </dgm:pt>
    <dgm:pt modelId="{6F786DE5-867A-A24C-87FC-BE713DA822D1}" type="parTrans" cxnId="{9B872536-F759-B044-A9FC-EC1498E3ED80}">
      <dgm:prSet/>
      <dgm:spPr/>
      <dgm:t>
        <a:bodyPr/>
        <a:lstStyle/>
        <a:p>
          <a:endParaRPr lang="en-US"/>
        </a:p>
      </dgm:t>
    </dgm:pt>
    <dgm:pt modelId="{DC1CC9E3-F7C4-4C4D-A0A8-FA02B513D1E9}" type="sibTrans" cxnId="{9B872536-F759-B044-A9FC-EC1498E3ED80}">
      <dgm:prSet/>
      <dgm:spPr/>
      <dgm:t>
        <a:bodyPr/>
        <a:lstStyle/>
        <a:p>
          <a:endParaRPr lang="en-US"/>
        </a:p>
      </dgm:t>
    </dgm:pt>
    <dgm:pt modelId="{06EAD462-85BE-AC40-BBA5-E22425B9CA09}" type="pres">
      <dgm:prSet presAssocID="{6414B09F-DA69-9D42-9474-B8AB3F870B25}" presName="Name0" presStyleCnt="0">
        <dgm:presLayoutVars>
          <dgm:chPref val="3"/>
          <dgm:dir/>
          <dgm:animLvl val="lvl"/>
          <dgm:resizeHandles/>
        </dgm:presLayoutVars>
      </dgm:prSet>
      <dgm:spPr/>
    </dgm:pt>
    <dgm:pt modelId="{8D571C91-5D34-3D4C-BCDF-BFFC8A733584}" type="pres">
      <dgm:prSet presAssocID="{7F8D6E36-2E79-244C-97A6-F86477020257}" presName="horFlow" presStyleCnt="0"/>
      <dgm:spPr/>
    </dgm:pt>
    <dgm:pt modelId="{0D98283A-70EA-6C4A-9F88-A9FF402494D4}" type="pres">
      <dgm:prSet presAssocID="{7F8D6E36-2E79-244C-97A6-F86477020257}" presName="bigChev" presStyleLbl="node1" presStyleIdx="0" presStyleCnt="3"/>
      <dgm:spPr/>
    </dgm:pt>
    <dgm:pt modelId="{B8D5D36C-BB42-5243-9AAB-AE2C9CACE441}" type="pres">
      <dgm:prSet presAssocID="{0ABB8387-2E6C-FB49-941A-4C426249EC45}" presName="parTrans" presStyleCnt="0"/>
      <dgm:spPr/>
    </dgm:pt>
    <dgm:pt modelId="{8FED4F80-9A59-4A4A-A8A3-764E12D1A434}" type="pres">
      <dgm:prSet presAssocID="{4A04FCDE-6C65-E84E-9C35-E03D67CBE3A6}" presName="node" presStyleLbl="alignAccFollowNode1" presStyleIdx="0" presStyleCnt="3" custScaleX="578539">
        <dgm:presLayoutVars>
          <dgm:bulletEnabled val="1"/>
        </dgm:presLayoutVars>
      </dgm:prSet>
      <dgm:spPr/>
    </dgm:pt>
    <dgm:pt modelId="{3927E6C2-9FF1-AA47-9C96-DE5435112124}" type="pres">
      <dgm:prSet presAssocID="{7F8D6E36-2E79-244C-97A6-F86477020257}" presName="vSp" presStyleCnt="0"/>
      <dgm:spPr/>
    </dgm:pt>
    <dgm:pt modelId="{57F9F0D6-A9F7-3D4F-9F40-3AA124BBA64D}" type="pres">
      <dgm:prSet presAssocID="{9F38D552-1D2E-CD44-AA08-8989369A923E}" presName="horFlow" presStyleCnt="0"/>
      <dgm:spPr/>
    </dgm:pt>
    <dgm:pt modelId="{5D9A22E5-69D3-2748-83A7-A82354E8B49F}" type="pres">
      <dgm:prSet presAssocID="{9F38D552-1D2E-CD44-AA08-8989369A923E}" presName="bigChev" presStyleLbl="node1" presStyleIdx="1" presStyleCnt="3"/>
      <dgm:spPr/>
    </dgm:pt>
    <dgm:pt modelId="{DB204691-CEFB-964D-9A94-3D852BD76E63}" type="pres">
      <dgm:prSet presAssocID="{5BD87453-C719-084E-85D0-D3FC457E1553}" presName="parTrans" presStyleCnt="0"/>
      <dgm:spPr/>
    </dgm:pt>
    <dgm:pt modelId="{10A08D90-7085-8944-9DD6-716EE3B44EC6}" type="pres">
      <dgm:prSet presAssocID="{7E496F53-D1F4-D844-964A-C4CF19C76076}" presName="node" presStyleLbl="alignAccFollowNode1" presStyleIdx="1" presStyleCnt="3" custScaleX="473603">
        <dgm:presLayoutVars>
          <dgm:bulletEnabled val="1"/>
        </dgm:presLayoutVars>
      </dgm:prSet>
      <dgm:spPr/>
    </dgm:pt>
    <dgm:pt modelId="{02E9B7E6-9908-194B-84A9-0E617ABD88AE}" type="pres">
      <dgm:prSet presAssocID="{9F38D552-1D2E-CD44-AA08-8989369A923E}" presName="vSp" presStyleCnt="0"/>
      <dgm:spPr/>
    </dgm:pt>
    <dgm:pt modelId="{E28BD29B-63CC-4342-9F6E-C0CA0FAD424D}" type="pres">
      <dgm:prSet presAssocID="{058B768C-89FE-BA4B-9B44-8308B67EE6D9}" presName="horFlow" presStyleCnt="0"/>
      <dgm:spPr/>
    </dgm:pt>
    <dgm:pt modelId="{0E8CC9E6-D1A7-FE45-85AC-619E58B9151B}" type="pres">
      <dgm:prSet presAssocID="{058B768C-89FE-BA4B-9B44-8308B67EE6D9}" presName="bigChev" presStyleLbl="node1" presStyleIdx="2" presStyleCnt="3"/>
      <dgm:spPr/>
    </dgm:pt>
    <dgm:pt modelId="{15664D06-DA38-5B4F-AA0A-AB75F1B4CE1E}" type="pres">
      <dgm:prSet presAssocID="{6F786DE5-867A-A24C-87FC-BE713DA822D1}" presName="parTrans" presStyleCnt="0"/>
      <dgm:spPr/>
    </dgm:pt>
    <dgm:pt modelId="{7B3B2A3F-E5DD-5844-8F2D-8ED8208A4E42}" type="pres">
      <dgm:prSet presAssocID="{03ABEB05-23C5-B544-A7CE-73E8A9949F89}" presName="node" presStyleLbl="alignAccFollowNode1" presStyleIdx="2" presStyleCnt="3" custScaleX="683510">
        <dgm:presLayoutVars>
          <dgm:bulletEnabled val="1"/>
        </dgm:presLayoutVars>
      </dgm:prSet>
      <dgm:spPr/>
    </dgm:pt>
  </dgm:ptLst>
  <dgm:cxnLst>
    <dgm:cxn modelId="{CEE26D95-6348-D344-AF1C-799D8665609A}" srcId="{6414B09F-DA69-9D42-9474-B8AB3F870B25}" destId="{058B768C-89FE-BA4B-9B44-8308B67EE6D9}" srcOrd="2" destOrd="0" parTransId="{9DA6E949-20A4-074C-9982-22AB64B3CD67}" sibTransId="{1805A771-0191-834C-8A91-2B62C76DD07E}"/>
    <dgm:cxn modelId="{CC9F5534-128B-6B47-8BC5-F5AEDA3A049E}" type="presOf" srcId="{03ABEB05-23C5-B544-A7CE-73E8A9949F89}" destId="{7B3B2A3F-E5DD-5844-8F2D-8ED8208A4E42}" srcOrd="0" destOrd="0" presId="urn:microsoft.com/office/officeart/2005/8/layout/lProcess3"/>
    <dgm:cxn modelId="{5B7389CC-AE37-B640-B208-B5228E25FEBE}" type="presOf" srcId="{6414B09F-DA69-9D42-9474-B8AB3F870B25}" destId="{06EAD462-85BE-AC40-BBA5-E22425B9CA09}" srcOrd="0" destOrd="0" presId="urn:microsoft.com/office/officeart/2005/8/layout/lProcess3"/>
    <dgm:cxn modelId="{AAB40463-B4B2-B843-BBC3-A6004AB4C7FE}" type="presOf" srcId="{9F38D552-1D2E-CD44-AA08-8989369A923E}" destId="{5D9A22E5-69D3-2748-83A7-A82354E8B49F}" srcOrd="0" destOrd="0" presId="urn:microsoft.com/office/officeart/2005/8/layout/lProcess3"/>
    <dgm:cxn modelId="{9B872536-F759-B044-A9FC-EC1498E3ED80}" srcId="{058B768C-89FE-BA4B-9B44-8308B67EE6D9}" destId="{03ABEB05-23C5-B544-A7CE-73E8A9949F89}" srcOrd="0" destOrd="0" parTransId="{6F786DE5-867A-A24C-87FC-BE713DA822D1}" sibTransId="{DC1CC9E3-F7C4-4C4D-A0A8-FA02B513D1E9}"/>
    <dgm:cxn modelId="{D8BF2290-17CA-A643-9BD2-A1171CD411BF}" type="presOf" srcId="{058B768C-89FE-BA4B-9B44-8308B67EE6D9}" destId="{0E8CC9E6-D1A7-FE45-85AC-619E58B9151B}" srcOrd="0" destOrd="0" presId="urn:microsoft.com/office/officeart/2005/8/layout/lProcess3"/>
    <dgm:cxn modelId="{06ED6052-D26B-164D-AA15-3A8D67521DC2}" type="presOf" srcId="{7F8D6E36-2E79-244C-97A6-F86477020257}" destId="{0D98283A-70EA-6C4A-9F88-A9FF402494D4}" srcOrd="0" destOrd="0" presId="urn:microsoft.com/office/officeart/2005/8/layout/lProcess3"/>
    <dgm:cxn modelId="{BEC5BEB8-026E-FF4A-B268-0780DE6037CF}" type="presOf" srcId="{4A04FCDE-6C65-E84E-9C35-E03D67CBE3A6}" destId="{8FED4F80-9A59-4A4A-A8A3-764E12D1A434}" srcOrd="0" destOrd="0" presId="urn:microsoft.com/office/officeart/2005/8/layout/lProcess3"/>
    <dgm:cxn modelId="{C17BC228-9E41-6C45-A90C-E6E61DF28DE6}" srcId="{9F38D552-1D2E-CD44-AA08-8989369A923E}" destId="{7E496F53-D1F4-D844-964A-C4CF19C76076}" srcOrd="0" destOrd="0" parTransId="{5BD87453-C719-084E-85D0-D3FC457E1553}" sibTransId="{5E33CDC0-5125-8A48-A4DC-4A288E6E2163}"/>
    <dgm:cxn modelId="{7048F0FC-B88C-084F-866B-AACBE02800E6}" type="presOf" srcId="{7E496F53-D1F4-D844-964A-C4CF19C76076}" destId="{10A08D90-7085-8944-9DD6-716EE3B44EC6}" srcOrd="0" destOrd="0" presId="urn:microsoft.com/office/officeart/2005/8/layout/lProcess3"/>
    <dgm:cxn modelId="{BBAE1209-2906-8142-8F07-4710FB4036B6}" srcId="{6414B09F-DA69-9D42-9474-B8AB3F870B25}" destId="{9F38D552-1D2E-CD44-AA08-8989369A923E}" srcOrd="1" destOrd="0" parTransId="{BA70F665-55EF-124A-A9EC-A4DDEA0B22A7}" sibTransId="{19376271-6EC6-3547-98CA-9E359A9CFD92}"/>
    <dgm:cxn modelId="{0794F1C5-495A-0E4B-841D-1422BCEA59EF}" srcId="{7F8D6E36-2E79-244C-97A6-F86477020257}" destId="{4A04FCDE-6C65-E84E-9C35-E03D67CBE3A6}" srcOrd="0" destOrd="0" parTransId="{0ABB8387-2E6C-FB49-941A-4C426249EC45}" sibTransId="{F9C9B572-9177-0046-9AA7-FCACF890FF19}"/>
    <dgm:cxn modelId="{235C6ED7-F271-6542-9851-2B7F4EED8620}" srcId="{6414B09F-DA69-9D42-9474-B8AB3F870B25}" destId="{7F8D6E36-2E79-244C-97A6-F86477020257}" srcOrd="0" destOrd="0" parTransId="{39A1F022-0797-8340-ABF1-91DC518A3875}" sibTransId="{1CEFDEFA-2724-5C40-A8B5-B264850CF8DC}"/>
    <dgm:cxn modelId="{2CA5D369-141E-F642-8AEE-F59A997D7594}" type="presParOf" srcId="{06EAD462-85BE-AC40-BBA5-E22425B9CA09}" destId="{8D571C91-5D34-3D4C-BCDF-BFFC8A733584}" srcOrd="0" destOrd="0" presId="urn:microsoft.com/office/officeart/2005/8/layout/lProcess3"/>
    <dgm:cxn modelId="{C8B3373F-476A-A441-A29A-560BE2E7C20B}" type="presParOf" srcId="{8D571C91-5D34-3D4C-BCDF-BFFC8A733584}" destId="{0D98283A-70EA-6C4A-9F88-A9FF402494D4}" srcOrd="0" destOrd="0" presId="urn:microsoft.com/office/officeart/2005/8/layout/lProcess3"/>
    <dgm:cxn modelId="{394C230A-CCF6-F24A-A678-3412C4773018}" type="presParOf" srcId="{8D571C91-5D34-3D4C-BCDF-BFFC8A733584}" destId="{B8D5D36C-BB42-5243-9AAB-AE2C9CACE441}" srcOrd="1" destOrd="0" presId="urn:microsoft.com/office/officeart/2005/8/layout/lProcess3"/>
    <dgm:cxn modelId="{A80B6C21-ABB1-B643-A823-FBB90DB9A070}" type="presParOf" srcId="{8D571C91-5D34-3D4C-BCDF-BFFC8A733584}" destId="{8FED4F80-9A59-4A4A-A8A3-764E12D1A434}" srcOrd="2" destOrd="0" presId="urn:microsoft.com/office/officeart/2005/8/layout/lProcess3"/>
    <dgm:cxn modelId="{171FD303-29A2-3D4E-A1C0-1B42D65612CF}" type="presParOf" srcId="{06EAD462-85BE-AC40-BBA5-E22425B9CA09}" destId="{3927E6C2-9FF1-AA47-9C96-DE5435112124}" srcOrd="1" destOrd="0" presId="urn:microsoft.com/office/officeart/2005/8/layout/lProcess3"/>
    <dgm:cxn modelId="{BB8A39AD-333B-604C-9481-308D9E239E78}" type="presParOf" srcId="{06EAD462-85BE-AC40-BBA5-E22425B9CA09}" destId="{57F9F0D6-A9F7-3D4F-9F40-3AA124BBA64D}" srcOrd="2" destOrd="0" presId="urn:microsoft.com/office/officeart/2005/8/layout/lProcess3"/>
    <dgm:cxn modelId="{C70D1B55-E35D-A945-89CF-1711BAD2DD8E}" type="presParOf" srcId="{57F9F0D6-A9F7-3D4F-9F40-3AA124BBA64D}" destId="{5D9A22E5-69D3-2748-83A7-A82354E8B49F}" srcOrd="0" destOrd="0" presId="urn:microsoft.com/office/officeart/2005/8/layout/lProcess3"/>
    <dgm:cxn modelId="{B167846C-013E-EB45-A526-EF7EB34A65E7}" type="presParOf" srcId="{57F9F0D6-A9F7-3D4F-9F40-3AA124BBA64D}" destId="{DB204691-CEFB-964D-9A94-3D852BD76E63}" srcOrd="1" destOrd="0" presId="urn:microsoft.com/office/officeart/2005/8/layout/lProcess3"/>
    <dgm:cxn modelId="{3C5D0CB4-0A93-0D4C-99C7-A98435782040}" type="presParOf" srcId="{57F9F0D6-A9F7-3D4F-9F40-3AA124BBA64D}" destId="{10A08D90-7085-8944-9DD6-716EE3B44EC6}" srcOrd="2" destOrd="0" presId="urn:microsoft.com/office/officeart/2005/8/layout/lProcess3"/>
    <dgm:cxn modelId="{A23594FA-D6C8-E542-A560-03331DEF1321}" type="presParOf" srcId="{06EAD462-85BE-AC40-BBA5-E22425B9CA09}" destId="{02E9B7E6-9908-194B-84A9-0E617ABD88AE}" srcOrd="3" destOrd="0" presId="urn:microsoft.com/office/officeart/2005/8/layout/lProcess3"/>
    <dgm:cxn modelId="{72B38D07-41A6-7444-AC83-00ED163A5C6E}" type="presParOf" srcId="{06EAD462-85BE-AC40-BBA5-E22425B9CA09}" destId="{E28BD29B-63CC-4342-9F6E-C0CA0FAD424D}" srcOrd="4" destOrd="0" presId="urn:microsoft.com/office/officeart/2005/8/layout/lProcess3"/>
    <dgm:cxn modelId="{B21F6B16-5829-3C47-91DF-87D15C780C42}" type="presParOf" srcId="{E28BD29B-63CC-4342-9F6E-C0CA0FAD424D}" destId="{0E8CC9E6-D1A7-FE45-85AC-619E58B9151B}" srcOrd="0" destOrd="0" presId="urn:microsoft.com/office/officeart/2005/8/layout/lProcess3"/>
    <dgm:cxn modelId="{1BD5CFD7-352D-F34E-99CA-6E38A14987C6}" type="presParOf" srcId="{E28BD29B-63CC-4342-9F6E-C0CA0FAD424D}" destId="{15664D06-DA38-5B4F-AA0A-AB75F1B4CE1E}" srcOrd="1" destOrd="0" presId="urn:microsoft.com/office/officeart/2005/8/layout/lProcess3"/>
    <dgm:cxn modelId="{C56DF9C6-53EC-B34E-B81E-7FC873BFD0F4}" type="presParOf" srcId="{E28BD29B-63CC-4342-9F6E-C0CA0FAD424D}" destId="{7B3B2A3F-E5DD-5844-8F2D-8ED8208A4E42}" srcOrd="2"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EDE5519-1B40-E647-8031-4BB3A42BE386}" type="doc">
      <dgm:prSet loTypeId="urn:microsoft.com/office/officeart/2005/8/layout/cycle2" loCatId="cycle" qsTypeId="urn:microsoft.com/office/officeart/2005/8/quickstyle/3D3" qsCatId="3D" csTypeId="urn:microsoft.com/office/officeart/2005/8/colors/colorful1" csCatId="colorful" phldr="1"/>
      <dgm:spPr/>
      <dgm:t>
        <a:bodyPr/>
        <a:lstStyle/>
        <a:p>
          <a:endParaRPr lang="en-US"/>
        </a:p>
      </dgm:t>
    </dgm:pt>
    <dgm:pt modelId="{0A924F63-4470-434E-8E4C-BF70198B3669}">
      <dgm:prSet custT="1"/>
      <dgm:spPr/>
      <dgm:t>
        <a:bodyPr/>
        <a:lstStyle/>
        <a:p>
          <a:pPr rtl="0"/>
          <a:r>
            <a:rPr lang="en-US" sz="2400" b="1" dirty="0" smtClean="0"/>
            <a:t>Domestic legal orders; </a:t>
          </a:r>
          <a:endParaRPr lang="en-US" sz="2400" dirty="0"/>
        </a:p>
      </dgm:t>
    </dgm:pt>
    <dgm:pt modelId="{E3FAB423-8258-434C-A6ED-2448AD3E1845}" type="parTrans" cxnId="{3C026683-1D23-6042-BA42-B2EDDDDC0E29}">
      <dgm:prSet/>
      <dgm:spPr/>
      <dgm:t>
        <a:bodyPr/>
        <a:lstStyle/>
        <a:p>
          <a:endParaRPr lang="en-US"/>
        </a:p>
      </dgm:t>
    </dgm:pt>
    <dgm:pt modelId="{7D019450-8758-B440-B49E-46B494964756}" type="sibTrans" cxnId="{3C026683-1D23-6042-BA42-B2EDDDDC0E29}">
      <dgm:prSet/>
      <dgm:spPr/>
      <dgm:t>
        <a:bodyPr/>
        <a:lstStyle/>
        <a:p>
          <a:endParaRPr lang="en-US"/>
        </a:p>
      </dgm:t>
    </dgm:pt>
    <dgm:pt modelId="{3B68D054-F01B-A044-81BE-8AF1CF78C0BF}">
      <dgm:prSet/>
      <dgm:spPr/>
      <dgm:t>
        <a:bodyPr/>
        <a:lstStyle/>
        <a:p>
          <a:pPr rtl="0"/>
          <a:r>
            <a:rPr lang="en-US" b="1" dirty="0" smtClean="0"/>
            <a:t>Civil Society (standards and certification regimes) </a:t>
          </a:r>
          <a:endParaRPr lang="en-US" dirty="0"/>
        </a:p>
      </dgm:t>
    </dgm:pt>
    <dgm:pt modelId="{346CD784-9F21-434C-82A0-CC48368DAD46}" type="parTrans" cxnId="{48FA56F0-DD7D-934C-A54B-59DCE494AD35}">
      <dgm:prSet/>
      <dgm:spPr/>
      <dgm:t>
        <a:bodyPr/>
        <a:lstStyle/>
        <a:p>
          <a:endParaRPr lang="en-US"/>
        </a:p>
      </dgm:t>
    </dgm:pt>
    <dgm:pt modelId="{928E699A-AA08-4A49-AFC8-AEC3BA60AC7D}" type="sibTrans" cxnId="{48FA56F0-DD7D-934C-A54B-59DCE494AD35}">
      <dgm:prSet/>
      <dgm:spPr/>
      <dgm:t>
        <a:bodyPr/>
        <a:lstStyle/>
        <a:p>
          <a:endParaRPr lang="en-US"/>
        </a:p>
      </dgm:t>
    </dgm:pt>
    <dgm:pt modelId="{E07FBC9E-8470-024D-9317-0D4CF1734E38}">
      <dgm:prSet/>
      <dgm:spPr/>
      <dgm:t>
        <a:bodyPr/>
        <a:lstStyle/>
        <a:p>
          <a:pPr rtl="0"/>
          <a:r>
            <a:rPr lang="en-US" b="1" dirty="0" smtClean="0"/>
            <a:t>Societally constituted MNE governance</a:t>
          </a:r>
          <a:endParaRPr lang="en-US" dirty="0"/>
        </a:p>
      </dgm:t>
    </dgm:pt>
    <dgm:pt modelId="{6014BEED-8F2C-EC48-A45D-157D0D081D18}" type="parTrans" cxnId="{E6D9919B-689A-A94B-BFC2-5FB674B4E81D}">
      <dgm:prSet/>
      <dgm:spPr/>
      <dgm:t>
        <a:bodyPr/>
        <a:lstStyle/>
        <a:p>
          <a:endParaRPr lang="en-US"/>
        </a:p>
      </dgm:t>
    </dgm:pt>
    <dgm:pt modelId="{87C8AAED-8671-2247-99EA-F74B9B7F751C}" type="sibTrans" cxnId="{E6D9919B-689A-A94B-BFC2-5FB674B4E81D}">
      <dgm:prSet/>
      <dgm:spPr/>
      <dgm:t>
        <a:bodyPr/>
        <a:lstStyle/>
        <a:p>
          <a:endParaRPr lang="en-US"/>
        </a:p>
      </dgm:t>
    </dgm:pt>
    <dgm:pt modelId="{12E206B8-C6A5-824E-816D-A3AED10AF15D}">
      <dgm:prSet custT="1"/>
      <dgm:spPr/>
      <dgm:t>
        <a:bodyPr/>
        <a:lstStyle/>
        <a:p>
          <a:pPr rtl="0"/>
          <a:r>
            <a:rPr lang="en-US" sz="1800" b="1" dirty="0" smtClean="0"/>
            <a:t>International efforts—from failed Norms through Global Compact to Guiding Principles </a:t>
          </a:r>
          <a:r>
            <a:rPr lang="en-US" sz="1800" b="1" dirty="0" smtClean="0"/>
            <a:t>and </a:t>
          </a:r>
          <a:r>
            <a:rPr lang="en-US" sz="1800" b="1" dirty="0" smtClean="0"/>
            <a:t>OECD </a:t>
          </a:r>
          <a:r>
            <a:rPr lang="en-US" sz="1800" b="1" dirty="0" smtClean="0"/>
            <a:t>Guidelines, to Draft BHR Treaty</a:t>
          </a:r>
          <a:endParaRPr lang="en-US" sz="1800" dirty="0"/>
        </a:p>
      </dgm:t>
    </dgm:pt>
    <dgm:pt modelId="{596738BE-2C4D-144A-9D8A-57CB5CC2CECC}" type="parTrans" cxnId="{44D32022-E8FC-574C-BEE7-90764404CB06}">
      <dgm:prSet/>
      <dgm:spPr/>
      <dgm:t>
        <a:bodyPr/>
        <a:lstStyle/>
        <a:p>
          <a:endParaRPr lang="en-US"/>
        </a:p>
      </dgm:t>
    </dgm:pt>
    <dgm:pt modelId="{42F55063-BFA8-5148-ADBE-1C06F780436C}" type="sibTrans" cxnId="{44D32022-E8FC-574C-BEE7-90764404CB06}">
      <dgm:prSet/>
      <dgm:spPr/>
      <dgm:t>
        <a:bodyPr/>
        <a:lstStyle/>
        <a:p>
          <a:endParaRPr lang="en-US"/>
        </a:p>
      </dgm:t>
    </dgm:pt>
    <dgm:pt modelId="{5DC49BA5-9DFA-A84D-91C1-45FCE10DD5B9}" type="pres">
      <dgm:prSet presAssocID="{DEDE5519-1B40-E647-8031-4BB3A42BE386}" presName="cycle" presStyleCnt="0">
        <dgm:presLayoutVars>
          <dgm:dir/>
          <dgm:resizeHandles val="exact"/>
        </dgm:presLayoutVars>
      </dgm:prSet>
      <dgm:spPr/>
      <dgm:t>
        <a:bodyPr/>
        <a:lstStyle/>
        <a:p>
          <a:endParaRPr lang="en-US"/>
        </a:p>
      </dgm:t>
    </dgm:pt>
    <dgm:pt modelId="{A74E246F-9025-704F-B084-1E486F40EEA6}" type="pres">
      <dgm:prSet presAssocID="{0A924F63-4470-434E-8E4C-BF70198B3669}" presName="node" presStyleLbl="node1" presStyleIdx="0" presStyleCnt="4" custScaleX="189691">
        <dgm:presLayoutVars>
          <dgm:bulletEnabled val="1"/>
        </dgm:presLayoutVars>
      </dgm:prSet>
      <dgm:spPr/>
      <dgm:t>
        <a:bodyPr/>
        <a:lstStyle/>
        <a:p>
          <a:endParaRPr lang="en-US"/>
        </a:p>
      </dgm:t>
    </dgm:pt>
    <dgm:pt modelId="{F4A340D2-67A0-2A44-8CE1-7EDFE3F56ECD}" type="pres">
      <dgm:prSet presAssocID="{7D019450-8758-B440-B49E-46B494964756}" presName="sibTrans" presStyleLbl="sibTrans2D1" presStyleIdx="0" presStyleCnt="4"/>
      <dgm:spPr/>
      <dgm:t>
        <a:bodyPr/>
        <a:lstStyle/>
        <a:p>
          <a:endParaRPr lang="en-US"/>
        </a:p>
      </dgm:t>
    </dgm:pt>
    <dgm:pt modelId="{7E333B78-34B4-EF4D-B7AF-C2C42B17C649}" type="pres">
      <dgm:prSet presAssocID="{7D019450-8758-B440-B49E-46B494964756}" presName="connectorText" presStyleLbl="sibTrans2D1" presStyleIdx="0" presStyleCnt="4"/>
      <dgm:spPr/>
      <dgm:t>
        <a:bodyPr/>
        <a:lstStyle/>
        <a:p>
          <a:endParaRPr lang="en-US"/>
        </a:p>
      </dgm:t>
    </dgm:pt>
    <dgm:pt modelId="{61353866-13C1-7A49-8297-E7930F007C83}" type="pres">
      <dgm:prSet presAssocID="{3B68D054-F01B-A044-81BE-8AF1CF78C0BF}" presName="node" presStyleLbl="node1" presStyleIdx="1" presStyleCnt="4" custScaleX="230793">
        <dgm:presLayoutVars>
          <dgm:bulletEnabled val="1"/>
        </dgm:presLayoutVars>
      </dgm:prSet>
      <dgm:spPr/>
      <dgm:t>
        <a:bodyPr/>
        <a:lstStyle/>
        <a:p>
          <a:endParaRPr lang="en-US"/>
        </a:p>
      </dgm:t>
    </dgm:pt>
    <dgm:pt modelId="{33B32477-F778-C34B-9D01-E2C02A3E8AB3}" type="pres">
      <dgm:prSet presAssocID="{928E699A-AA08-4A49-AFC8-AEC3BA60AC7D}" presName="sibTrans" presStyleLbl="sibTrans2D1" presStyleIdx="1" presStyleCnt="4"/>
      <dgm:spPr/>
      <dgm:t>
        <a:bodyPr/>
        <a:lstStyle/>
        <a:p>
          <a:endParaRPr lang="en-US"/>
        </a:p>
      </dgm:t>
    </dgm:pt>
    <dgm:pt modelId="{6625648D-32C5-014D-8263-289280EA51D4}" type="pres">
      <dgm:prSet presAssocID="{928E699A-AA08-4A49-AFC8-AEC3BA60AC7D}" presName="connectorText" presStyleLbl="sibTrans2D1" presStyleIdx="1" presStyleCnt="4"/>
      <dgm:spPr/>
      <dgm:t>
        <a:bodyPr/>
        <a:lstStyle/>
        <a:p>
          <a:endParaRPr lang="en-US"/>
        </a:p>
      </dgm:t>
    </dgm:pt>
    <dgm:pt modelId="{6F2A37A1-5DAC-764D-B70A-8AB46EE4D34F}" type="pres">
      <dgm:prSet presAssocID="{E07FBC9E-8470-024D-9317-0D4CF1734E38}" presName="node" presStyleLbl="node1" presStyleIdx="2" presStyleCnt="4" custScaleX="212464">
        <dgm:presLayoutVars>
          <dgm:bulletEnabled val="1"/>
        </dgm:presLayoutVars>
      </dgm:prSet>
      <dgm:spPr/>
      <dgm:t>
        <a:bodyPr/>
        <a:lstStyle/>
        <a:p>
          <a:endParaRPr lang="en-US"/>
        </a:p>
      </dgm:t>
    </dgm:pt>
    <dgm:pt modelId="{8CB37202-8EFB-994B-B407-B71B55497800}" type="pres">
      <dgm:prSet presAssocID="{87C8AAED-8671-2247-99EA-F74B9B7F751C}" presName="sibTrans" presStyleLbl="sibTrans2D1" presStyleIdx="2" presStyleCnt="4"/>
      <dgm:spPr/>
      <dgm:t>
        <a:bodyPr/>
        <a:lstStyle/>
        <a:p>
          <a:endParaRPr lang="en-US"/>
        </a:p>
      </dgm:t>
    </dgm:pt>
    <dgm:pt modelId="{54AA5F33-319C-854B-83C9-C266A53FF1A9}" type="pres">
      <dgm:prSet presAssocID="{87C8AAED-8671-2247-99EA-F74B9B7F751C}" presName="connectorText" presStyleLbl="sibTrans2D1" presStyleIdx="2" presStyleCnt="4"/>
      <dgm:spPr/>
      <dgm:t>
        <a:bodyPr/>
        <a:lstStyle/>
        <a:p>
          <a:endParaRPr lang="en-US"/>
        </a:p>
      </dgm:t>
    </dgm:pt>
    <dgm:pt modelId="{44967D12-A492-C94E-A576-5CF17D9D14A0}" type="pres">
      <dgm:prSet presAssocID="{12E206B8-C6A5-824E-816D-A3AED10AF15D}" presName="node" presStyleLbl="node1" presStyleIdx="3" presStyleCnt="4" custScaleX="208500">
        <dgm:presLayoutVars>
          <dgm:bulletEnabled val="1"/>
        </dgm:presLayoutVars>
      </dgm:prSet>
      <dgm:spPr/>
      <dgm:t>
        <a:bodyPr/>
        <a:lstStyle/>
        <a:p>
          <a:endParaRPr lang="en-US"/>
        </a:p>
      </dgm:t>
    </dgm:pt>
    <dgm:pt modelId="{3B477E94-A98A-6949-822A-9F8CC630F77A}" type="pres">
      <dgm:prSet presAssocID="{42F55063-BFA8-5148-ADBE-1C06F780436C}" presName="sibTrans" presStyleLbl="sibTrans2D1" presStyleIdx="3" presStyleCnt="4"/>
      <dgm:spPr/>
      <dgm:t>
        <a:bodyPr/>
        <a:lstStyle/>
        <a:p>
          <a:endParaRPr lang="en-US"/>
        </a:p>
      </dgm:t>
    </dgm:pt>
    <dgm:pt modelId="{3951F773-B849-1C4E-986C-AAB713ECBCC1}" type="pres">
      <dgm:prSet presAssocID="{42F55063-BFA8-5148-ADBE-1C06F780436C}" presName="connectorText" presStyleLbl="sibTrans2D1" presStyleIdx="3" presStyleCnt="4"/>
      <dgm:spPr/>
      <dgm:t>
        <a:bodyPr/>
        <a:lstStyle/>
        <a:p>
          <a:endParaRPr lang="en-US"/>
        </a:p>
      </dgm:t>
    </dgm:pt>
  </dgm:ptLst>
  <dgm:cxnLst>
    <dgm:cxn modelId="{FF1F7CBD-61B6-4A46-87D7-BE84710903A8}" type="presOf" srcId="{87C8AAED-8671-2247-99EA-F74B9B7F751C}" destId="{54AA5F33-319C-854B-83C9-C266A53FF1A9}" srcOrd="1" destOrd="0" presId="urn:microsoft.com/office/officeart/2005/8/layout/cycle2"/>
    <dgm:cxn modelId="{45AF218F-2EA7-1D42-9A82-1213D9A22FE1}" type="presOf" srcId="{7D019450-8758-B440-B49E-46B494964756}" destId="{7E333B78-34B4-EF4D-B7AF-C2C42B17C649}" srcOrd="1" destOrd="0" presId="urn:microsoft.com/office/officeart/2005/8/layout/cycle2"/>
    <dgm:cxn modelId="{E6D9919B-689A-A94B-BFC2-5FB674B4E81D}" srcId="{DEDE5519-1B40-E647-8031-4BB3A42BE386}" destId="{E07FBC9E-8470-024D-9317-0D4CF1734E38}" srcOrd="2" destOrd="0" parTransId="{6014BEED-8F2C-EC48-A45D-157D0D081D18}" sibTransId="{87C8AAED-8671-2247-99EA-F74B9B7F751C}"/>
    <dgm:cxn modelId="{B1F54112-304A-ED46-9AF6-82484E8CD958}" type="presOf" srcId="{E07FBC9E-8470-024D-9317-0D4CF1734E38}" destId="{6F2A37A1-5DAC-764D-B70A-8AB46EE4D34F}" srcOrd="0" destOrd="0" presId="urn:microsoft.com/office/officeart/2005/8/layout/cycle2"/>
    <dgm:cxn modelId="{44D32022-E8FC-574C-BEE7-90764404CB06}" srcId="{DEDE5519-1B40-E647-8031-4BB3A42BE386}" destId="{12E206B8-C6A5-824E-816D-A3AED10AF15D}" srcOrd="3" destOrd="0" parTransId="{596738BE-2C4D-144A-9D8A-57CB5CC2CECC}" sibTransId="{42F55063-BFA8-5148-ADBE-1C06F780436C}"/>
    <dgm:cxn modelId="{2A4A8EFC-BB6E-7246-8358-2E73F5E81210}" type="presOf" srcId="{DEDE5519-1B40-E647-8031-4BB3A42BE386}" destId="{5DC49BA5-9DFA-A84D-91C1-45FCE10DD5B9}" srcOrd="0" destOrd="0" presId="urn:microsoft.com/office/officeart/2005/8/layout/cycle2"/>
    <dgm:cxn modelId="{3C026683-1D23-6042-BA42-B2EDDDDC0E29}" srcId="{DEDE5519-1B40-E647-8031-4BB3A42BE386}" destId="{0A924F63-4470-434E-8E4C-BF70198B3669}" srcOrd="0" destOrd="0" parTransId="{E3FAB423-8258-434C-A6ED-2448AD3E1845}" sibTransId="{7D019450-8758-B440-B49E-46B494964756}"/>
    <dgm:cxn modelId="{51087587-7B76-4A4E-AF79-23B60F6C3EE7}" type="presOf" srcId="{87C8AAED-8671-2247-99EA-F74B9B7F751C}" destId="{8CB37202-8EFB-994B-B407-B71B55497800}" srcOrd="0" destOrd="0" presId="urn:microsoft.com/office/officeart/2005/8/layout/cycle2"/>
    <dgm:cxn modelId="{72690253-5776-7C4E-8A4C-3ADF52F20D64}" type="presOf" srcId="{12E206B8-C6A5-824E-816D-A3AED10AF15D}" destId="{44967D12-A492-C94E-A576-5CF17D9D14A0}" srcOrd="0" destOrd="0" presId="urn:microsoft.com/office/officeart/2005/8/layout/cycle2"/>
    <dgm:cxn modelId="{48FA56F0-DD7D-934C-A54B-59DCE494AD35}" srcId="{DEDE5519-1B40-E647-8031-4BB3A42BE386}" destId="{3B68D054-F01B-A044-81BE-8AF1CF78C0BF}" srcOrd="1" destOrd="0" parTransId="{346CD784-9F21-434C-82A0-CC48368DAD46}" sibTransId="{928E699A-AA08-4A49-AFC8-AEC3BA60AC7D}"/>
    <dgm:cxn modelId="{779A560E-BD09-584C-B6F3-5874CC51EC17}" type="presOf" srcId="{42F55063-BFA8-5148-ADBE-1C06F780436C}" destId="{3B477E94-A98A-6949-822A-9F8CC630F77A}" srcOrd="0" destOrd="0" presId="urn:microsoft.com/office/officeart/2005/8/layout/cycle2"/>
    <dgm:cxn modelId="{2EDB3990-8B73-D748-B9AE-2698E692EF27}" type="presOf" srcId="{928E699A-AA08-4A49-AFC8-AEC3BA60AC7D}" destId="{6625648D-32C5-014D-8263-289280EA51D4}" srcOrd="1" destOrd="0" presId="urn:microsoft.com/office/officeart/2005/8/layout/cycle2"/>
    <dgm:cxn modelId="{57FF6D2E-0F48-7448-9A54-3A56343CCF0D}" type="presOf" srcId="{928E699A-AA08-4A49-AFC8-AEC3BA60AC7D}" destId="{33B32477-F778-C34B-9D01-E2C02A3E8AB3}" srcOrd="0" destOrd="0" presId="urn:microsoft.com/office/officeart/2005/8/layout/cycle2"/>
    <dgm:cxn modelId="{2A04700F-59EB-F24B-BD95-7F70B10A836E}" type="presOf" srcId="{0A924F63-4470-434E-8E4C-BF70198B3669}" destId="{A74E246F-9025-704F-B084-1E486F40EEA6}" srcOrd="0" destOrd="0" presId="urn:microsoft.com/office/officeart/2005/8/layout/cycle2"/>
    <dgm:cxn modelId="{51E2A062-0A6D-F64D-BDBF-D84FC8B40B81}" type="presOf" srcId="{3B68D054-F01B-A044-81BE-8AF1CF78C0BF}" destId="{61353866-13C1-7A49-8297-E7930F007C83}" srcOrd="0" destOrd="0" presId="urn:microsoft.com/office/officeart/2005/8/layout/cycle2"/>
    <dgm:cxn modelId="{48D49C79-B562-774E-B235-92B0A4E9BCF5}" type="presOf" srcId="{42F55063-BFA8-5148-ADBE-1C06F780436C}" destId="{3951F773-B849-1C4E-986C-AAB713ECBCC1}" srcOrd="1" destOrd="0" presId="urn:microsoft.com/office/officeart/2005/8/layout/cycle2"/>
    <dgm:cxn modelId="{3CBDE4DE-758E-7542-8BCE-281ED6252A73}" type="presOf" srcId="{7D019450-8758-B440-B49E-46B494964756}" destId="{F4A340D2-67A0-2A44-8CE1-7EDFE3F56ECD}" srcOrd="0" destOrd="0" presId="urn:microsoft.com/office/officeart/2005/8/layout/cycle2"/>
    <dgm:cxn modelId="{260B1534-C49E-254F-B574-839658D974CB}" type="presParOf" srcId="{5DC49BA5-9DFA-A84D-91C1-45FCE10DD5B9}" destId="{A74E246F-9025-704F-B084-1E486F40EEA6}" srcOrd="0" destOrd="0" presId="urn:microsoft.com/office/officeart/2005/8/layout/cycle2"/>
    <dgm:cxn modelId="{87FEB25A-2F35-7641-870F-C5601DAD5E7F}" type="presParOf" srcId="{5DC49BA5-9DFA-A84D-91C1-45FCE10DD5B9}" destId="{F4A340D2-67A0-2A44-8CE1-7EDFE3F56ECD}" srcOrd="1" destOrd="0" presId="urn:microsoft.com/office/officeart/2005/8/layout/cycle2"/>
    <dgm:cxn modelId="{2BCD9884-370D-A84F-BB8F-495FB867AF17}" type="presParOf" srcId="{F4A340D2-67A0-2A44-8CE1-7EDFE3F56ECD}" destId="{7E333B78-34B4-EF4D-B7AF-C2C42B17C649}" srcOrd="0" destOrd="0" presId="urn:microsoft.com/office/officeart/2005/8/layout/cycle2"/>
    <dgm:cxn modelId="{D97659C1-B8F5-D141-B87E-54BA5296D41D}" type="presParOf" srcId="{5DC49BA5-9DFA-A84D-91C1-45FCE10DD5B9}" destId="{61353866-13C1-7A49-8297-E7930F007C83}" srcOrd="2" destOrd="0" presId="urn:microsoft.com/office/officeart/2005/8/layout/cycle2"/>
    <dgm:cxn modelId="{F63D1A56-F2B3-B14E-B8A0-EF10C29F9740}" type="presParOf" srcId="{5DC49BA5-9DFA-A84D-91C1-45FCE10DD5B9}" destId="{33B32477-F778-C34B-9D01-E2C02A3E8AB3}" srcOrd="3" destOrd="0" presId="urn:microsoft.com/office/officeart/2005/8/layout/cycle2"/>
    <dgm:cxn modelId="{BF6DDAFA-EB91-8D45-B296-9E210E530881}" type="presParOf" srcId="{33B32477-F778-C34B-9D01-E2C02A3E8AB3}" destId="{6625648D-32C5-014D-8263-289280EA51D4}" srcOrd="0" destOrd="0" presId="urn:microsoft.com/office/officeart/2005/8/layout/cycle2"/>
    <dgm:cxn modelId="{1A86B4B5-1127-5748-B9A8-2FDAA65E916D}" type="presParOf" srcId="{5DC49BA5-9DFA-A84D-91C1-45FCE10DD5B9}" destId="{6F2A37A1-5DAC-764D-B70A-8AB46EE4D34F}" srcOrd="4" destOrd="0" presId="urn:microsoft.com/office/officeart/2005/8/layout/cycle2"/>
    <dgm:cxn modelId="{FA167798-75F7-3A44-A2AB-B985B68AF7B4}" type="presParOf" srcId="{5DC49BA5-9DFA-A84D-91C1-45FCE10DD5B9}" destId="{8CB37202-8EFB-994B-B407-B71B55497800}" srcOrd="5" destOrd="0" presId="urn:microsoft.com/office/officeart/2005/8/layout/cycle2"/>
    <dgm:cxn modelId="{AB151CF7-605F-BD48-9FBB-CA9406D0F0D8}" type="presParOf" srcId="{8CB37202-8EFB-994B-B407-B71B55497800}" destId="{54AA5F33-319C-854B-83C9-C266A53FF1A9}" srcOrd="0" destOrd="0" presId="urn:microsoft.com/office/officeart/2005/8/layout/cycle2"/>
    <dgm:cxn modelId="{78F4A7C9-D587-B645-802F-4F6D1F081B08}" type="presParOf" srcId="{5DC49BA5-9DFA-A84D-91C1-45FCE10DD5B9}" destId="{44967D12-A492-C94E-A576-5CF17D9D14A0}" srcOrd="6" destOrd="0" presId="urn:microsoft.com/office/officeart/2005/8/layout/cycle2"/>
    <dgm:cxn modelId="{EBCA2CBA-C3BF-5B44-A3AC-DA92E59563E7}" type="presParOf" srcId="{5DC49BA5-9DFA-A84D-91C1-45FCE10DD5B9}" destId="{3B477E94-A98A-6949-822A-9F8CC630F77A}" srcOrd="7" destOrd="0" presId="urn:microsoft.com/office/officeart/2005/8/layout/cycle2"/>
    <dgm:cxn modelId="{6EFD7CE4-A995-294B-8E6A-FEEBA658DF34}" type="presParOf" srcId="{3B477E94-A98A-6949-822A-9F8CC630F77A}" destId="{3951F773-B849-1C4E-986C-AAB713ECBCC1}"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C35D420-0385-0946-9990-2374BBAD9F73}" type="doc">
      <dgm:prSet loTypeId="urn:microsoft.com/office/officeart/2005/8/layout/hierarchy3" loCatId="hierarchy" qsTypeId="urn:microsoft.com/office/officeart/2005/8/quickstyle/simple4" qsCatId="simple" csTypeId="urn:microsoft.com/office/officeart/2005/8/colors/accent2_2" csCatId="accent2" phldr="1"/>
      <dgm:spPr/>
      <dgm:t>
        <a:bodyPr/>
        <a:lstStyle/>
        <a:p>
          <a:endParaRPr lang="en-US"/>
        </a:p>
      </dgm:t>
    </dgm:pt>
    <dgm:pt modelId="{314915A9-9787-6642-AAB8-E066F942A3A5}">
      <dgm:prSet/>
      <dgm:spPr/>
      <dgm:t>
        <a:bodyPr/>
        <a:lstStyle/>
        <a:p>
          <a:pPr rtl="0"/>
          <a:r>
            <a:rPr lang="en-US" dirty="0" smtClean="0"/>
            <a:t>State duty to protect</a:t>
          </a:r>
          <a:endParaRPr lang="en-US" dirty="0"/>
        </a:p>
      </dgm:t>
    </dgm:pt>
    <dgm:pt modelId="{17E82D25-00FE-B543-AAA0-B32020F5E279}" type="parTrans" cxnId="{A1C188DE-6029-8543-A129-A34D9D09C48B}">
      <dgm:prSet/>
      <dgm:spPr/>
      <dgm:t>
        <a:bodyPr/>
        <a:lstStyle/>
        <a:p>
          <a:endParaRPr lang="en-US"/>
        </a:p>
      </dgm:t>
    </dgm:pt>
    <dgm:pt modelId="{A6A8F70A-749C-664C-B833-CE406784A574}" type="sibTrans" cxnId="{A1C188DE-6029-8543-A129-A34D9D09C48B}">
      <dgm:prSet/>
      <dgm:spPr/>
      <dgm:t>
        <a:bodyPr/>
        <a:lstStyle/>
        <a:p>
          <a:endParaRPr lang="en-US"/>
        </a:p>
      </dgm:t>
    </dgm:pt>
    <dgm:pt modelId="{737DDEF9-014E-BA48-B8ED-1AD6C2FAC172}">
      <dgm:prSet/>
      <dgm:spPr/>
      <dgm:t>
        <a:bodyPr/>
        <a:lstStyle/>
        <a:p>
          <a:pPr rtl="0"/>
          <a:r>
            <a:rPr lang="en-US" dirty="0" smtClean="0"/>
            <a:t>International duty embedded in domestic legal order </a:t>
          </a:r>
          <a:endParaRPr lang="en-US" dirty="0"/>
        </a:p>
      </dgm:t>
    </dgm:pt>
    <dgm:pt modelId="{98A148CC-D2A4-F949-88C1-80A66F4895C0}" type="parTrans" cxnId="{B0F277FA-5931-5D43-A603-AA933DB357A3}">
      <dgm:prSet/>
      <dgm:spPr/>
      <dgm:t>
        <a:bodyPr/>
        <a:lstStyle/>
        <a:p>
          <a:endParaRPr lang="en-US"/>
        </a:p>
      </dgm:t>
    </dgm:pt>
    <dgm:pt modelId="{E8211960-5B7A-2D4D-9F89-B01B867EE3E8}" type="sibTrans" cxnId="{B0F277FA-5931-5D43-A603-AA933DB357A3}">
      <dgm:prSet/>
      <dgm:spPr/>
      <dgm:t>
        <a:bodyPr/>
        <a:lstStyle/>
        <a:p>
          <a:endParaRPr lang="en-US"/>
        </a:p>
      </dgm:t>
    </dgm:pt>
    <dgm:pt modelId="{49C46078-6190-BA49-870F-86073D3E17F6}">
      <dgm:prSet/>
      <dgm:spPr/>
      <dgm:t>
        <a:bodyPr/>
        <a:lstStyle/>
        <a:p>
          <a:pPr rtl="0"/>
          <a:r>
            <a:rPr lang="en-US" dirty="0" smtClean="0"/>
            <a:t>Each state defines its own relationship to international law Multilateralism</a:t>
          </a:r>
          <a:endParaRPr lang="en-US" dirty="0"/>
        </a:p>
      </dgm:t>
    </dgm:pt>
    <dgm:pt modelId="{8CAB14F1-6800-BA48-957A-6AC37DF0663A}" type="parTrans" cxnId="{BEE0C689-46C7-574A-B802-880FBA77D536}">
      <dgm:prSet/>
      <dgm:spPr/>
      <dgm:t>
        <a:bodyPr/>
        <a:lstStyle/>
        <a:p>
          <a:endParaRPr lang="en-US"/>
        </a:p>
      </dgm:t>
    </dgm:pt>
    <dgm:pt modelId="{F8D754DA-9D42-B44B-8B5E-2398A2D64BD1}" type="sibTrans" cxnId="{BEE0C689-46C7-574A-B802-880FBA77D536}">
      <dgm:prSet/>
      <dgm:spPr/>
      <dgm:t>
        <a:bodyPr/>
        <a:lstStyle/>
        <a:p>
          <a:endParaRPr lang="en-US"/>
        </a:p>
      </dgm:t>
    </dgm:pt>
    <dgm:pt modelId="{CB3F4260-9408-DF4A-8092-A7771873F65E}">
      <dgm:prSet/>
      <dgm:spPr/>
      <dgm:t>
        <a:bodyPr/>
        <a:lstStyle/>
        <a:p>
          <a:pPr rtl="0"/>
          <a:r>
            <a:rPr lang="en-US" dirty="0" smtClean="0"/>
            <a:t>Corporate Responsibility to respect </a:t>
          </a:r>
          <a:endParaRPr lang="en-US" dirty="0"/>
        </a:p>
      </dgm:t>
    </dgm:pt>
    <dgm:pt modelId="{5EE9E69B-3477-FC47-8AC1-102B3AF501A8}" type="parTrans" cxnId="{40A886A4-7603-304C-9537-756AAE445E5C}">
      <dgm:prSet/>
      <dgm:spPr/>
      <dgm:t>
        <a:bodyPr/>
        <a:lstStyle/>
        <a:p>
          <a:endParaRPr lang="en-US"/>
        </a:p>
      </dgm:t>
    </dgm:pt>
    <dgm:pt modelId="{381AB1BF-6F12-A04F-8838-CD76714A2755}" type="sibTrans" cxnId="{40A886A4-7603-304C-9537-756AAE445E5C}">
      <dgm:prSet/>
      <dgm:spPr/>
      <dgm:t>
        <a:bodyPr/>
        <a:lstStyle/>
        <a:p>
          <a:endParaRPr lang="en-US"/>
        </a:p>
      </dgm:t>
    </dgm:pt>
    <dgm:pt modelId="{0B369501-C5FA-3B44-B4DA-CE998D0F34FA}">
      <dgm:prSet/>
      <dgm:spPr/>
      <dgm:t>
        <a:bodyPr/>
        <a:lstStyle/>
        <a:p>
          <a:pPr rtl="0"/>
          <a:r>
            <a:rPr lang="en-US" smtClean="0"/>
            <a:t>Defined: International Bill of Rights and ILO Conventions</a:t>
          </a:r>
          <a:endParaRPr lang="en-US"/>
        </a:p>
      </dgm:t>
    </dgm:pt>
    <dgm:pt modelId="{B856F6FC-E32D-0D49-A532-B8D9533947DD}" type="parTrans" cxnId="{39FF1A42-0B4F-ED42-A70B-D9BB527912D0}">
      <dgm:prSet/>
      <dgm:spPr/>
      <dgm:t>
        <a:bodyPr/>
        <a:lstStyle/>
        <a:p>
          <a:endParaRPr lang="en-US"/>
        </a:p>
      </dgm:t>
    </dgm:pt>
    <dgm:pt modelId="{91B8A286-D13F-344D-B3CB-8633AEBDF882}" type="sibTrans" cxnId="{39FF1A42-0B4F-ED42-A70B-D9BB527912D0}">
      <dgm:prSet/>
      <dgm:spPr/>
      <dgm:t>
        <a:bodyPr/>
        <a:lstStyle/>
        <a:p>
          <a:endParaRPr lang="en-US"/>
        </a:p>
      </dgm:t>
    </dgm:pt>
    <dgm:pt modelId="{FFD9ED0D-320C-EB4F-8E3E-ABB7AA70ABB4}">
      <dgm:prSet/>
      <dgm:spPr/>
      <dgm:t>
        <a:bodyPr/>
        <a:lstStyle/>
        <a:p>
          <a:pPr rtl="0"/>
          <a:r>
            <a:rPr lang="en-US" smtClean="0"/>
            <a:t>Includes international law and international norms, grounded in customs and practices</a:t>
          </a:r>
          <a:endParaRPr lang="en-US"/>
        </a:p>
      </dgm:t>
    </dgm:pt>
    <dgm:pt modelId="{01754CC7-2B22-2A47-A083-14DE094D5DD2}" type="parTrans" cxnId="{3E80C388-D3D3-2E4D-AA5A-195739CD8870}">
      <dgm:prSet/>
      <dgm:spPr/>
      <dgm:t>
        <a:bodyPr/>
        <a:lstStyle/>
        <a:p>
          <a:endParaRPr lang="en-US"/>
        </a:p>
      </dgm:t>
    </dgm:pt>
    <dgm:pt modelId="{9A5F9795-086B-6E49-86E3-61070C4F197A}" type="sibTrans" cxnId="{3E80C388-D3D3-2E4D-AA5A-195739CD8870}">
      <dgm:prSet/>
      <dgm:spPr/>
      <dgm:t>
        <a:bodyPr/>
        <a:lstStyle/>
        <a:p>
          <a:endParaRPr lang="en-US"/>
        </a:p>
      </dgm:t>
    </dgm:pt>
    <dgm:pt modelId="{BB2F4250-6195-C447-8295-3E67BC045E6D}">
      <dgm:prSet/>
      <dgm:spPr/>
      <dgm:t>
        <a:bodyPr/>
        <a:lstStyle/>
        <a:p>
          <a:pPr rtl="0"/>
          <a:r>
            <a:rPr lang="en-US" smtClean="0"/>
            <a:t>Effectuated through Human Rights Due Diligence</a:t>
          </a:r>
          <a:endParaRPr lang="en-US"/>
        </a:p>
      </dgm:t>
    </dgm:pt>
    <dgm:pt modelId="{3E5272CB-ECCF-2940-AB38-3941B50A32B1}" type="parTrans" cxnId="{84C5DE67-F911-CF4E-8EE7-CB59ED81E1FE}">
      <dgm:prSet/>
      <dgm:spPr/>
      <dgm:t>
        <a:bodyPr/>
        <a:lstStyle/>
        <a:p>
          <a:endParaRPr lang="en-US"/>
        </a:p>
      </dgm:t>
    </dgm:pt>
    <dgm:pt modelId="{535ADC13-EDED-E846-A3CA-157EE0DFACC3}" type="sibTrans" cxnId="{84C5DE67-F911-CF4E-8EE7-CB59ED81E1FE}">
      <dgm:prSet/>
      <dgm:spPr/>
      <dgm:t>
        <a:bodyPr/>
        <a:lstStyle/>
        <a:p>
          <a:endParaRPr lang="en-US"/>
        </a:p>
      </dgm:t>
    </dgm:pt>
    <dgm:pt modelId="{022E4F4E-4882-FA4D-8B14-70B34AD4F58D}">
      <dgm:prSet/>
      <dgm:spPr/>
      <dgm:t>
        <a:bodyPr/>
        <a:lstStyle/>
        <a:p>
          <a:pPr rtl="0"/>
          <a:r>
            <a:rPr lang="en-US" smtClean="0"/>
            <a:t>Obligation to provide remedies</a:t>
          </a:r>
          <a:endParaRPr lang="en-US"/>
        </a:p>
      </dgm:t>
    </dgm:pt>
    <dgm:pt modelId="{190C6FC9-4E99-D140-9E1D-83A7E7459F9B}" type="parTrans" cxnId="{B24A18B2-13F8-B34C-97BA-02B35AEB3A82}">
      <dgm:prSet/>
      <dgm:spPr/>
      <dgm:t>
        <a:bodyPr/>
        <a:lstStyle/>
        <a:p>
          <a:endParaRPr lang="en-US"/>
        </a:p>
      </dgm:t>
    </dgm:pt>
    <dgm:pt modelId="{ED55DAD6-6861-6C4D-A531-77CC1FF643BF}" type="sibTrans" cxnId="{B24A18B2-13F8-B34C-97BA-02B35AEB3A82}">
      <dgm:prSet/>
      <dgm:spPr/>
      <dgm:t>
        <a:bodyPr/>
        <a:lstStyle/>
        <a:p>
          <a:endParaRPr lang="en-US"/>
        </a:p>
      </dgm:t>
    </dgm:pt>
    <dgm:pt modelId="{CFE58CD0-AC2D-D149-9EC0-CA74D435A0C7}">
      <dgm:prSet/>
      <dgm:spPr/>
      <dgm:t>
        <a:bodyPr/>
        <a:lstStyle/>
        <a:p>
          <a:pPr rtl="0"/>
          <a:r>
            <a:rPr lang="en-US" smtClean="0"/>
            <a:t>State based and non-state based remedial mechanisms</a:t>
          </a:r>
          <a:endParaRPr lang="en-US"/>
        </a:p>
      </dgm:t>
    </dgm:pt>
    <dgm:pt modelId="{3DC0B4AF-8D6F-0144-9705-DCE8EF316DDC}" type="parTrans" cxnId="{3B69F73F-1E96-B94B-B42E-A47F2A19E2DB}">
      <dgm:prSet/>
      <dgm:spPr/>
      <dgm:t>
        <a:bodyPr/>
        <a:lstStyle/>
        <a:p>
          <a:endParaRPr lang="en-US"/>
        </a:p>
      </dgm:t>
    </dgm:pt>
    <dgm:pt modelId="{BBB1C835-FC7E-394D-865D-201CBA3D4B53}" type="sibTrans" cxnId="{3B69F73F-1E96-B94B-B42E-A47F2A19E2DB}">
      <dgm:prSet/>
      <dgm:spPr/>
      <dgm:t>
        <a:bodyPr/>
        <a:lstStyle/>
        <a:p>
          <a:endParaRPr lang="en-US"/>
        </a:p>
      </dgm:t>
    </dgm:pt>
    <dgm:pt modelId="{B86BCC02-7603-C149-8C18-412056A8E465}">
      <dgm:prSet/>
      <dgm:spPr/>
      <dgm:t>
        <a:bodyPr/>
        <a:lstStyle/>
        <a:p>
          <a:pPr rtl="0"/>
          <a:r>
            <a:rPr lang="en-US" smtClean="0"/>
            <a:t>Multilateral non-judicial frameworks encouraged</a:t>
          </a:r>
          <a:endParaRPr lang="en-US"/>
        </a:p>
      </dgm:t>
    </dgm:pt>
    <dgm:pt modelId="{0A902723-8D24-3D44-B623-E08C096499EE}" type="parTrans" cxnId="{6C6B378C-2CA0-5E48-ACA7-9A33FB95169A}">
      <dgm:prSet/>
      <dgm:spPr/>
      <dgm:t>
        <a:bodyPr/>
        <a:lstStyle/>
        <a:p>
          <a:endParaRPr lang="en-US"/>
        </a:p>
      </dgm:t>
    </dgm:pt>
    <dgm:pt modelId="{F556316A-36B8-B54C-A62E-5F03BC7E195E}" type="sibTrans" cxnId="{6C6B378C-2CA0-5E48-ACA7-9A33FB95169A}">
      <dgm:prSet/>
      <dgm:spPr/>
      <dgm:t>
        <a:bodyPr/>
        <a:lstStyle/>
        <a:p>
          <a:endParaRPr lang="en-US"/>
        </a:p>
      </dgm:t>
    </dgm:pt>
    <dgm:pt modelId="{13D086D7-BB5F-6343-8C49-F4DA892CDFDF}">
      <dgm:prSet/>
      <dgm:spPr/>
      <dgm:t>
        <a:bodyPr/>
        <a:lstStyle/>
        <a:p>
          <a:pPr rtl="0"/>
          <a:r>
            <a:rPr lang="en-US" dirty="0" smtClean="0"/>
            <a:t>Coordination between law and policy </a:t>
          </a:r>
          <a:endParaRPr lang="en-US" dirty="0"/>
        </a:p>
      </dgm:t>
    </dgm:pt>
    <dgm:pt modelId="{24225590-0CD8-304C-9FA4-FE510B284F01}" type="sibTrans" cxnId="{576F0996-38C2-9C49-9890-ED418C9B196C}">
      <dgm:prSet/>
      <dgm:spPr/>
      <dgm:t>
        <a:bodyPr/>
        <a:lstStyle/>
        <a:p>
          <a:endParaRPr lang="en-US"/>
        </a:p>
      </dgm:t>
    </dgm:pt>
    <dgm:pt modelId="{F1F76992-958E-5F43-8B75-2D23B8E62005}" type="parTrans" cxnId="{576F0996-38C2-9C49-9890-ED418C9B196C}">
      <dgm:prSet/>
      <dgm:spPr/>
      <dgm:t>
        <a:bodyPr/>
        <a:lstStyle/>
        <a:p>
          <a:endParaRPr lang="en-US"/>
        </a:p>
      </dgm:t>
    </dgm:pt>
    <dgm:pt modelId="{F32C9FD6-F136-FA4B-B379-90A22B99EB48}">
      <dgm:prSet/>
      <dgm:spPr/>
      <dgm:t>
        <a:bodyPr/>
        <a:lstStyle/>
        <a:p>
          <a:r>
            <a:rPr lang="en-US" dirty="0" smtClean="0"/>
            <a:t>U.N. Guiding Principles for Business and Human Rights</a:t>
          </a:r>
        </a:p>
      </dgm:t>
    </dgm:pt>
    <dgm:pt modelId="{A1D5F003-DAB4-7548-976E-D8545C80206D}" type="parTrans" cxnId="{2F296222-D49F-F643-B8EE-DEE96A360BFA}">
      <dgm:prSet/>
      <dgm:spPr/>
      <dgm:t>
        <a:bodyPr/>
        <a:lstStyle/>
        <a:p>
          <a:endParaRPr lang="en-US"/>
        </a:p>
      </dgm:t>
    </dgm:pt>
    <dgm:pt modelId="{169BC6BC-FCEC-424C-84E5-646A5C12D081}" type="sibTrans" cxnId="{2F296222-D49F-F643-B8EE-DEE96A360BFA}">
      <dgm:prSet/>
      <dgm:spPr/>
      <dgm:t>
        <a:bodyPr/>
        <a:lstStyle/>
        <a:p>
          <a:endParaRPr lang="en-US"/>
        </a:p>
      </dgm:t>
    </dgm:pt>
    <dgm:pt modelId="{43731EFC-AD5A-6D49-A1C5-09D05A8D3443}">
      <dgm:prSet/>
      <dgm:spPr/>
      <dgm:t>
        <a:bodyPr/>
        <a:lstStyle/>
        <a:p>
          <a:r>
            <a:rPr lang="en-US" smtClean="0"/>
            <a:t>Three Pillar framework for elaborating system of human rights consequences of economic activity</a:t>
          </a:r>
          <a:endParaRPr lang="en-US" dirty="0" smtClean="0"/>
        </a:p>
      </dgm:t>
    </dgm:pt>
    <dgm:pt modelId="{95330704-0F29-6F40-AF58-B76DCA5D6AF5}" type="parTrans" cxnId="{26FBC436-BEA6-A943-9F22-08CF3BF5348B}">
      <dgm:prSet/>
      <dgm:spPr/>
      <dgm:t>
        <a:bodyPr/>
        <a:lstStyle/>
        <a:p>
          <a:endParaRPr lang="en-US"/>
        </a:p>
      </dgm:t>
    </dgm:pt>
    <dgm:pt modelId="{49CDB48A-7DF3-DB4C-93C8-82636C65F0F3}" type="sibTrans" cxnId="{26FBC436-BEA6-A943-9F22-08CF3BF5348B}">
      <dgm:prSet/>
      <dgm:spPr/>
      <dgm:t>
        <a:bodyPr/>
        <a:lstStyle/>
        <a:p>
          <a:endParaRPr lang="en-US"/>
        </a:p>
      </dgm:t>
    </dgm:pt>
    <dgm:pt modelId="{E7E82045-2F67-1E49-8827-9E9C91F15594}">
      <dgm:prSet/>
      <dgm:spPr/>
      <dgm:t>
        <a:bodyPr/>
        <a:lstStyle/>
        <a:p>
          <a:pPr rtl="0"/>
          <a:r>
            <a:rPr lang="en-US" b="1" dirty="0" smtClean="0"/>
            <a:t>No independent enforcement mechanism</a:t>
          </a:r>
          <a:endParaRPr lang="en-US" dirty="0"/>
        </a:p>
      </dgm:t>
    </dgm:pt>
    <dgm:pt modelId="{F7538E67-3D1C-574B-B4F3-D0E37A16A68F}" type="parTrans" cxnId="{F759B34B-3B48-B24F-93C1-9BDB725EDC8F}">
      <dgm:prSet/>
      <dgm:spPr/>
      <dgm:t>
        <a:bodyPr/>
        <a:lstStyle/>
        <a:p>
          <a:endParaRPr lang="en-US"/>
        </a:p>
      </dgm:t>
    </dgm:pt>
    <dgm:pt modelId="{2D0EF5FF-BFE9-5F4D-8174-1B431756E538}" type="sibTrans" cxnId="{F759B34B-3B48-B24F-93C1-9BDB725EDC8F}">
      <dgm:prSet/>
      <dgm:spPr/>
      <dgm:t>
        <a:bodyPr/>
        <a:lstStyle/>
        <a:p>
          <a:endParaRPr lang="en-US"/>
        </a:p>
      </dgm:t>
    </dgm:pt>
    <dgm:pt modelId="{6EFF3A10-B155-074C-A7C3-6F15834C0A03}" type="pres">
      <dgm:prSet presAssocID="{FC35D420-0385-0946-9990-2374BBAD9F73}" presName="diagram" presStyleCnt="0">
        <dgm:presLayoutVars>
          <dgm:chPref val="1"/>
          <dgm:dir/>
          <dgm:animOne val="branch"/>
          <dgm:animLvl val="lvl"/>
          <dgm:resizeHandles/>
        </dgm:presLayoutVars>
      </dgm:prSet>
      <dgm:spPr/>
      <dgm:t>
        <a:bodyPr/>
        <a:lstStyle/>
        <a:p>
          <a:endParaRPr lang="en-US"/>
        </a:p>
      </dgm:t>
    </dgm:pt>
    <dgm:pt modelId="{7967A919-A2DB-654D-83D9-60BBF4A6400C}" type="pres">
      <dgm:prSet presAssocID="{314915A9-9787-6642-AAB8-E066F942A3A5}" presName="root" presStyleCnt="0"/>
      <dgm:spPr/>
    </dgm:pt>
    <dgm:pt modelId="{B68CD917-8C9F-7C4F-93BC-BE62554D6AB3}" type="pres">
      <dgm:prSet presAssocID="{314915A9-9787-6642-AAB8-E066F942A3A5}" presName="rootComposite" presStyleCnt="0"/>
      <dgm:spPr/>
    </dgm:pt>
    <dgm:pt modelId="{D25ABD19-2537-384A-AF72-41BB6479929F}" type="pres">
      <dgm:prSet presAssocID="{314915A9-9787-6642-AAB8-E066F942A3A5}" presName="rootText" presStyleLbl="node1" presStyleIdx="0" presStyleCnt="4"/>
      <dgm:spPr/>
      <dgm:t>
        <a:bodyPr/>
        <a:lstStyle/>
        <a:p>
          <a:endParaRPr lang="en-US"/>
        </a:p>
      </dgm:t>
    </dgm:pt>
    <dgm:pt modelId="{5B7B6289-C761-3648-AD95-96AF65500DD5}" type="pres">
      <dgm:prSet presAssocID="{314915A9-9787-6642-AAB8-E066F942A3A5}" presName="rootConnector" presStyleLbl="node1" presStyleIdx="0" presStyleCnt="4"/>
      <dgm:spPr/>
      <dgm:t>
        <a:bodyPr/>
        <a:lstStyle/>
        <a:p>
          <a:endParaRPr lang="en-US"/>
        </a:p>
      </dgm:t>
    </dgm:pt>
    <dgm:pt modelId="{5FEDD827-C2FE-FA41-BF4F-BF433126B861}" type="pres">
      <dgm:prSet presAssocID="{314915A9-9787-6642-AAB8-E066F942A3A5}" presName="childShape" presStyleCnt="0"/>
      <dgm:spPr/>
    </dgm:pt>
    <dgm:pt modelId="{E46BD954-DFF1-1742-9832-563319FAEA20}" type="pres">
      <dgm:prSet presAssocID="{98A148CC-D2A4-F949-88C1-80A66F4895C0}" presName="Name13" presStyleLbl="parChTrans1D2" presStyleIdx="0" presStyleCnt="10"/>
      <dgm:spPr/>
      <dgm:t>
        <a:bodyPr/>
        <a:lstStyle/>
        <a:p>
          <a:endParaRPr lang="en-US"/>
        </a:p>
      </dgm:t>
    </dgm:pt>
    <dgm:pt modelId="{73C44023-EE40-7A49-AC02-7A2A85285D96}" type="pres">
      <dgm:prSet presAssocID="{737DDEF9-014E-BA48-B8ED-1AD6C2FAC172}" presName="childText" presStyleLbl="bgAcc1" presStyleIdx="0" presStyleCnt="10">
        <dgm:presLayoutVars>
          <dgm:bulletEnabled val="1"/>
        </dgm:presLayoutVars>
      </dgm:prSet>
      <dgm:spPr/>
      <dgm:t>
        <a:bodyPr/>
        <a:lstStyle/>
        <a:p>
          <a:endParaRPr lang="en-US"/>
        </a:p>
      </dgm:t>
    </dgm:pt>
    <dgm:pt modelId="{E0551EE3-4DA3-2941-ACBF-680F82708CF7}" type="pres">
      <dgm:prSet presAssocID="{8CAB14F1-6800-BA48-957A-6AC37DF0663A}" presName="Name13" presStyleLbl="parChTrans1D2" presStyleIdx="1" presStyleCnt="10"/>
      <dgm:spPr/>
      <dgm:t>
        <a:bodyPr/>
        <a:lstStyle/>
        <a:p>
          <a:endParaRPr lang="en-US"/>
        </a:p>
      </dgm:t>
    </dgm:pt>
    <dgm:pt modelId="{56D0C1AD-822A-F649-8D92-4F341F395B2D}" type="pres">
      <dgm:prSet presAssocID="{49C46078-6190-BA49-870F-86073D3E17F6}" presName="childText" presStyleLbl="bgAcc1" presStyleIdx="1" presStyleCnt="10">
        <dgm:presLayoutVars>
          <dgm:bulletEnabled val="1"/>
        </dgm:presLayoutVars>
      </dgm:prSet>
      <dgm:spPr/>
      <dgm:t>
        <a:bodyPr/>
        <a:lstStyle/>
        <a:p>
          <a:endParaRPr lang="en-US"/>
        </a:p>
      </dgm:t>
    </dgm:pt>
    <dgm:pt modelId="{494603D2-0703-044A-9E16-3904E81CC9E5}" type="pres">
      <dgm:prSet presAssocID="{F1F76992-958E-5F43-8B75-2D23B8E62005}" presName="Name13" presStyleLbl="parChTrans1D2" presStyleIdx="2" presStyleCnt="10"/>
      <dgm:spPr/>
      <dgm:t>
        <a:bodyPr/>
        <a:lstStyle/>
        <a:p>
          <a:endParaRPr lang="en-US"/>
        </a:p>
      </dgm:t>
    </dgm:pt>
    <dgm:pt modelId="{072F1B37-9B9A-D546-86B1-7C0FE51C9360}" type="pres">
      <dgm:prSet presAssocID="{13D086D7-BB5F-6343-8C49-F4DA892CDFDF}" presName="childText" presStyleLbl="bgAcc1" presStyleIdx="2" presStyleCnt="10">
        <dgm:presLayoutVars>
          <dgm:bulletEnabled val="1"/>
        </dgm:presLayoutVars>
      </dgm:prSet>
      <dgm:spPr/>
      <dgm:t>
        <a:bodyPr/>
        <a:lstStyle/>
        <a:p>
          <a:endParaRPr lang="en-US"/>
        </a:p>
      </dgm:t>
    </dgm:pt>
    <dgm:pt modelId="{C58139E2-B29D-3142-A1F9-DC3DB452DB2D}" type="pres">
      <dgm:prSet presAssocID="{CB3F4260-9408-DF4A-8092-A7771873F65E}" presName="root" presStyleCnt="0"/>
      <dgm:spPr/>
    </dgm:pt>
    <dgm:pt modelId="{B1DAE37E-A18A-804B-B637-C622098FC356}" type="pres">
      <dgm:prSet presAssocID="{CB3F4260-9408-DF4A-8092-A7771873F65E}" presName="rootComposite" presStyleCnt="0"/>
      <dgm:spPr/>
    </dgm:pt>
    <dgm:pt modelId="{72291D76-685B-0845-A6E7-BBE90548BE9F}" type="pres">
      <dgm:prSet presAssocID="{CB3F4260-9408-DF4A-8092-A7771873F65E}" presName="rootText" presStyleLbl="node1" presStyleIdx="1" presStyleCnt="4"/>
      <dgm:spPr/>
      <dgm:t>
        <a:bodyPr/>
        <a:lstStyle/>
        <a:p>
          <a:endParaRPr lang="en-US"/>
        </a:p>
      </dgm:t>
    </dgm:pt>
    <dgm:pt modelId="{C1A952A6-9269-A446-B280-C346E1117F4E}" type="pres">
      <dgm:prSet presAssocID="{CB3F4260-9408-DF4A-8092-A7771873F65E}" presName="rootConnector" presStyleLbl="node1" presStyleIdx="1" presStyleCnt="4"/>
      <dgm:spPr/>
      <dgm:t>
        <a:bodyPr/>
        <a:lstStyle/>
        <a:p>
          <a:endParaRPr lang="en-US"/>
        </a:p>
      </dgm:t>
    </dgm:pt>
    <dgm:pt modelId="{D93C7EDB-424E-1844-895D-EB55B56ACC48}" type="pres">
      <dgm:prSet presAssocID="{CB3F4260-9408-DF4A-8092-A7771873F65E}" presName="childShape" presStyleCnt="0"/>
      <dgm:spPr/>
    </dgm:pt>
    <dgm:pt modelId="{60072837-3544-2244-AD6F-9536DD743E09}" type="pres">
      <dgm:prSet presAssocID="{B856F6FC-E32D-0D49-A532-B8D9533947DD}" presName="Name13" presStyleLbl="parChTrans1D2" presStyleIdx="3" presStyleCnt="10"/>
      <dgm:spPr/>
      <dgm:t>
        <a:bodyPr/>
        <a:lstStyle/>
        <a:p>
          <a:endParaRPr lang="en-US"/>
        </a:p>
      </dgm:t>
    </dgm:pt>
    <dgm:pt modelId="{4B002B3F-A170-4E4C-8E64-FC190B523335}" type="pres">
      <dgm:prSet presAssocID="{0B369501-C5FA-3B44-B4DA-CE998D0F34FA}" presName="childText" presStyleLbl="bgAcc1" presStyleIdx="3" presStyleCnt="10">
        <dgm:presLayoutVars>
          <dgm:bulletEnabled val="1"/>
        </dgm:presLayoutVars>
      </dgm:prSet>
      <dgm:spPr/>
      <dgm:t>
        <a:bodyPr/>
        <a:lstStyle/>
        <a:p>
          <a:endParaRPr lang="en-US"/>
        </a:p>
      </dgm:t>
    </dgm:pt>
    <dgm:pt modelId="{A43D5BCB-5960-824F-A83D-845DF750E26A}" type="pres">
      <dgm:prSet presAssocID="{01754CC7-2B22-2A47-A083-14DE094D5DD2}" presName="Name13" presStyleLbl="parChTrans1D2" presStyleIdx="4" presStyleCnt="10"/>
      <dgm:spPr/>
      <dgm:t>
        <a:bodyPr/>
        <a:lstStyle/>
        <a:p>
          <a:endParaRPr lang="en-US"/>
        </a:p>
      </dgm:t>
    </dgm:pt>
    <dgm:pt modelId="{E869FFC7-B218-5747-AD97-F6F73B938C0A}" type="pres">
      <dgm:prSet presAssocID="{FFD9ED0D-320C-EB4F-8E3E-ABB7AA70ABB4}" presName="childText" presStyleLbl="bgAcc1" presStyleIdx="4" presStyleCnt="10">
        <dgm:presLayoutVars>
          <dgm:bulletEnabled val="1"/>
        </dgm:presLayoutVars>
      </dgm:prSet>
      <dgm:spPr/>
      <dgm:t>
        <a:bodyPr/>
        <a:lstStyle/>
        <a:p>
          <a:endParaRPr lang="en-US"/>
        </a:p>
      </dgm:t>
    </dgm:pt>
    <dgm:pt modelId="{C5C65E5E-5EDD-964C-ABCC-BD4AFB8D5D32}" type="pres">
      <dgm:prSet presAssocID="{3E5272CB-ECCF-2940-AB38-3941B50A32B1}" presName="Name13" presStyleLbl="parChTrans1D2" presStyleIdx="5" presStyleCnt="10"/>
      <dgm:spPr/>
      <dgm:t>
        <a:bodyPr/>
        <a:lstStyle/>
        <a:p>
          <a:endParaRPr lang="en-US"/>
        </a:p>
      </dgm:t>
    </dgm:pt>
    <dgm:pt modelId="{F393CBEF-9C92-5447-BD20-BFE0CA092F4A}" type="pres">
      <dgm:prSet presAssocID="{BB2F4250-6195-C447-8295-3E67BC045E6D}" presName="childText" presStyleLbl="bgAcc1" presStyleIdx="5" presStyleCnt="10">
        <dgm:presLayoutVars>
          <dgm:bulletEnabled val="1"/>
        </dgm:presLayoutVars>
      </dgm:prSet>
      <dgm:spPr/>
      <dgm:t>
        <a:bodyPr/>
        <a:lstStyle/>
        <a:p>
          <a:endParaRPr lang="en-US"/>
        </a:p>
      </dgm:t>
    </dgm:pt>
    <dgm:pt modelId="{CDF6682F-02D8-C94A-86AE-AE08BBBAD85D}" type="pres">
      <dgm:prSet presAssocID="{022E4F4E-4882-FA4D-8B14-70B34AD4F58D}" presName="root" presStyleCnt="0"/>
      <dgm:spPr/>
    </dgm:pt>
    <dgm:pt modelId="{00284EF7-F095-7948-BE53-073C6F384538}" type="pres">
      <dgm:prSet presAssocID="{022E4F4E-4882-FA4D-8B14-70B34AD4F58D}" presName="rootComposite" presStyleCnt="0"/>
      <dgm:spPr/>
    </dgm:pt>
    <dgm:pt modelId="{4DFD5000-215C-6C4F-BE9E-AC4BEEE59229}" type="pres">
      <dgm:prSet presAssocID="{022E4F4E-4882-FA4D-8B14-70B34AD4F58D}" presName="rootText" presStyleLbl="node1" presStyleIdx="2" presStyleCnt="4"/>
      <dgm:spPr/>
      <dgm:t>
        <a:bodyPr/>
        <a:lstStyle/>
        <a:p>
          <a:endParaRPr lang="en-US"/>
        </a:p>
      </dgm:t>
    </dgm:pt>
    <dgm:pt modelId="{8518D8D7-825A-D344-929D-1E58D65BDC08}" type="pres">
      <dgm:prSet presAssocID="{022E4F4E-4882-FA4D-8B14-70B34AD4F58D}" presName="rootConnector" presStyleLbl="node1" presStyleIdx="2" presStyleCnt="4"/>
      <dgm:spPr/>
      <dgm:t>
        <a:bodyPr/>
        <a:lstStyle/>
        <a:p>
          <a:endParaRPr lang="en-US"/>
        </a:p>
      </dgm:t>
    </dgm:pt>
    <dgm:pt modelId="{EB835B1A-E3E6-EB4D-94AC-6383170AD1DF}" type="pres">
      <dgm:prSet presAssocID="{022E4F4E-4882-FA4D-8B14-70B34AD4F58D}" presName="childShape" presStyleCnt="0"/>
      <dgm:spPr/>
    </dgm:pt>
    <dgm:pt modelId="{1E56A1D7-69D9-0747-A897-3D36396B9F40}" type="pres">
      <dgm:prSet presAssocID="{3DC0B4AF-8D6F-0144-9705-DCE8EF316DDC}" presName="Name13" presStyleLbl="parChTrans1D2" presStyleIdx="6" presStyleCnt="10"/>
      <dgm:spPr/>
      <dgm:t>
        <a:bodyPr/>
        <a:lstStyle/>
        <a:p>
          <a:endParaRPr lang="en-US"/>
        </a:p>
      </dgm:t>
    </dgm:pt>
    <dgm:pt modelId="{1BAC085C-B4FE-5548-A637-187141995F1A}" type="pres">
      <dgm:prSet presAssocID="{CFE58CD0-AC2D-D149-9EC0-CA74D435A0C7}" presName="childText" presStyleLbl="bgAcc1" presStyleIdx="6" presStyleCnt="10">
        <dgm:presLayoutVars>
          <dgm:bulletEnabled val="1"/>
        </dgm:presLayoutVars>
      </dgm:prSet>
      <dgm:spPr/>
      <dgm:t>
        <a:bodyPr/>
        <a:lstStyle/>
        <a:p>
          <a:endParaRPr lang="en-US"/>
        </a:p>
      </dgm:t>
    </dgm:pt>
    <dgm:pt modelId="{7A537897-4BB5-984D-A88D-B01931C328D7}" type="pres">
      <dgm:prSet presAssocID="{0A902723-8D24-3D44-B623-E08C096499EE}" presName="Name13" presStyleLbl="parChTrans1D2" presStyleIdx="7" presStyleCnt="10"/>
      <dgm:spPr/>
      <dgm:t>
        <a:bodyPr/>
        <a:lstStyle/>
        <a:p>
          <a:endParaRPr lang="en-US"/>
        </a:p>
      </dgm:t>
    </dgm:pt>
    <dgm:pt modelId="{C8CB61C3-4008-3F4B-9BBA-0388F0553525}" type="pres">
      <dgm:prSet presAssocID="{B86BCC02-7603-C149-8C18-412056A8E465}" presName="childText" presStyleLbl="bgAcc1" presStyleIdx="7" presStyleCnt="10">
        <dgm:presLayoutVars>
          <dgm:bulletEnabled val="1"/>
        </dgm:presLayoutVars>
      </dgm:prSet>
      <dgm:spPr/>
      <dgm:t>
        <a:bodyPr/>
        <a:lstStyle/>
        <a:p>
          <a:endParaRPr lang="en-US"/>
        </a:p>
      </dgm:t>
    </dgm:pt>
    <dgm:pt modelId="{1F01540E-9CB6-B442-AF32-A70D46BADEA6}" type="pres">
      <dgm:prSet presAssocID="{F32C9FD6-F136-FA4B-B379-90A22B99EB48}" presName="root" presStyleCnt="0"/>
      <dgm:spPr/>
    </dgm:pt>
    <dgm:pt modelId="{336B0961-994F-A843-8170-87532BE22B44}" type="pres">
      <dgm:prSet presAssocID="{F32C9FD6-F136-FA4B-B379-90A22B99EB48}" presName="rootComposite" presStyleCnt="0"/>
      <dgm:spPr/>
    </dgm:pt>
    <dgm:pt modelId="{5D958634-2724-0746-8707-EE5EE11BC96A}" type="pres">
      <dgm:prSet presAssocID="{F32C9FD6-F136-FA4B-B379-90A22B99EB48}" presName="rootText" presStyleLbl="node1" presStyleIdx="3" presStyleCnt="4"/>
      <dgm:spPr/>
      <dgm:t>
        <a:bodyPr/>
        <a:lstStyle/>
        <a:p>
          <a:endParaRPr lang="en-US"/>
        </a:p>
      </dgm:t>
    </dgm:pt>
    <dgm:pt modelId="{643F12EB-2BE9-B344-865A-38138998C23C}" type="pres">
      <dgm:prSet presAssocID="{F32C9FD6-F136-FA4B-B379-90A22B99EB48}" presName="rootConnector" presStyleLbl="node1" presStyleIdx="3" presStyleCnt="4"/>
      <dgm:spPr/>
      <dgm:t>
        <a:bodyPr/>
        <a:lstStyle/>
        <a:p>
          <a:endParaRPr lang="en-US"/>
        </a:p>
      </dgm:t>
    </dgm:pt>
    <dgm:pt modelId="{CD177BD4-881E-4F45-8C7C-C0FAC1F3ED7B}" type="pres">
      <dgm:prSet presAssocID="{F32C9FD6-F136-FA4B-B379-90A22B99EB48}" presName="childShape" presStyleCnt="0"/>
      <dgm:spPr/>
    </dgm:pt>
    <dgm:pt modelId="{3337D2A9-0ACF-9E45-9F78-54B3B3F11E28}" type="pres">
      <dgm:prSet presAssocID="{95330704-0F29-6F40-AF58-B76DCA5D6AF5}" presName="Name13" presStyleLbl="parChTrans1D2" presStyleIdx="8" presStyleCnt="10"/>
      <dgm:spPr/>
      <dgm:t>
        <a:bodyPr/>
        <a:lstStyle/>
        <a:p>
          <a:endParaRPr lang="en-US"/>
        </a:p>
      </dgm:t>
    </dgm:pt>
    <dgm:pt modelId="{0851599D-D097-E44C-9142-47ECFEE35812}" type="pres">
      <dgm:prSet presAssocID="{43731EFC-AD5A-6D49-A1C5-09D05A8D3443}" presName="childText" presStyleLbl="bgAcc1" presStyleIdx="8" presStyleCnt="10">
        <dgm:presLayoutVars>
          <dgm:bulletEnabled val="1"/>
        </dgm:presLayoutVars>
      </dgm:prSet>
      <dgm:spPr/>
      <dgm:t>
        <a:bodyPr/>
        <a:lstStyle/>
        <a:p>
          <a:endParaRPr lang="en-US"/>
        </a:p>
      </dgm:t>
    </dgm:pt>
    <dgm:pt modelId="{41C3ABEF-417B-8348-96CF-5C7CEC2EF3B9}" type="pres">
      <dgm:prSet presAssocID="{F7538E67-3D1C-574B-B4F3-D0E37A16A68F}" presName="Name13" presStyleLbl="parChTrans1D2" presStyleIdx="9" presStyleCnt="10"/>
      <dgm:spPr/>
      <dgm:t>
        <a:bodyPr/>
        <a:lstStyle/>
        <a:p>
          <a:endParaRPr lang="en-US"/>
        </a:p>
      </dgm:t>
    </dgm:pt>
    <dgm:pt modelId="{8FFF5B04-DA63-E34B-AE7B-511E5B981620}" type="pres">
      <dgm:prSet presAssocID="{E7E82045-2F67-1E49-8827-9E9C91F15594}" presName="childText" presStyleLbl="bgAcc1" presStyleIdx="9" presStyleCnt="10">
        <dgm:presLayoutVars>
          <dgm:bulletEnabled val="1"/>
        </dgm:presLayoutVars>
      </dgm:prSet>
      <dgm:spPr/>
      <dgm:t>
        <a:bodyPr/>
        <a:lstStyle/>
        <a:p>
          <a:endParaRPr lang="en-US"/>
        </a:p>
      </dgm:t>
    </dgm:pt>
  </dgm:ptLst>
  <dgm:cxnLst>
    <dgm:cxn modelId="{EC3E41B5-0655-1B4F-BCD4-F732D4D50DFF}" type="presOf" srcId="{BB2F4250-6195-C447-8295-3E67BC045E6D}" destId="{F393CBEF-9C92-5447-BD20-BFE0CA092F4A}" srcOrd="0" destOrd="0" presId="urn:microsoft.com/office/officeart/2005/8/layout/hierarchy3"/>
    <dgm:cxn modelId="{67CC20F5-C4E3-2547-8A3D-BF751B3C48D2}" type="presOf" srcId="{0B369501-C5FA-3B44-B4DA-CE998D0F34FA}" destId="{4B002B3F-A170-4E4C-8E64-FC190B523335}" srcOrd="0" destOrd="0" presId="urn:microsoft.com/office/officeart/2005/8/layout/hierarchy3"/>
    <dgm:cxn modelId="{BEE0C689-46C7-574A-B802-880FBA77D536}" srcId="{314915A9-9787-6642-AAB8-E066F942A3A5}" destId="{49C46078-6190-BA49-870F-86073D3E17F6}" srcOrd="1" destOrd="0" parTransId="{8CAB14F1-6800-BA48-957A-6AC37DF0663A}" sibTransId="{F8D754DA-9D42-B44B-8B5E-2398A2D64BD1}"/>
    <dgm:cxn modelId="{5AC4FC52-AD50-FD41-8360-C9353F694E31}" type="presOf" srcId="{737DDEF9-014E-BA48-B8ED-1AD6C2FAC172}" destId="{73C44023-EE40-7A49-AC02-7A2A85285D96}" srcOrd="0" destOrd="0" presId="urn:microsoft.com/office/officeart/2005/8/layout/hierarchy3"/>
    <dgm:cxn modelId="{40A886A4-7603-304C-9537-756AAE445E5C}" srcId="{FC35D420-0385-0946-9990-2374BBAD9F73}" destId="{CB3F4260-9408-DF4A-8092-A7771873F65E}" srcOrd="1" destOrd="0" parTransId="{5EE9E69B-3477-FC47-8AC1-102B3AF501A8}" sibTransId="{381AB1BF-6F12-A04F-8838-CD76714A2755}"/>
    <dgm:cxn modelId="{F8FEF92B-3FAB-364D-92AB-A249B5C7A632}" type="presOf" srcId="{F7538E67-3D1C-574B-B4F3-D0E37A16A68F}" destId="{41C3ABEF-417B-8348-96CF-5C7CEC2EF3B9}" srcOrd="0" destOrd="0" presId="urn:microsoft.com/office/officeart/2005/8/layout/hierarchy3"/>
    <dgm:cxn modelId="{6EE37336-A836-1148-ACB7-5A7EB1362E96}" type="presOf" srcId="{FFD9ED0D-320C-EB4F-8E3E-ABB7AA70ABB4}" destId="{E869FFC7-B218-5747-AD97-F6F73B938C0A}" srcOrd="0" destOrd="0" presId="urn:microsoft.com/office/officeart/2005/8/layout/hierarchy3"/>
    <dgm:cxn modelId="{D1240260-4B7F-7B4D-80C9-8CD52DC43F7F}" type="presOf" srcId="{E7E82045-2F67-1E49-8827-9E9C91F15594}" destId="{8FFF5B04-DA63-E34B-AE7B-511E5B981620}" srcOrd="0" destOrd="0" presId="urn:microsoft.com/office/officeart/2005/8/layout/hierarchy3"/>
    <dgm:cxn modelId="{CCC7552A-739E-0B42-B42C-8114A8FE966D}" type="presOf" srcId="{8CAB14F1-6800-BA48-957A-6AC37DF0663A}" destId="{E0551EE3-4DA3-2941-ACBF-680F82708CF7}" srcOrd="0" destOrd="0" presId="urn:microsoft.com/office/officeart/2005/8/layout/hierarchy3"/>
    <dgm:cxn modelId="{987CBEB7-7E2A-6242-B4EA-8D481B1CE0A4}" type="presOf" srcId="{F32C9FD6-F136-FA4B-B379-90A22B99EB48}" destId="{643F12EB-2BE9-B344-865A-38138998C23C}" srcOrd="1" destOrd="0" presId="urn:microsoft.com/office/officeart/2005/8/layout/hierarchy3"/>
    <dgm:cxn modelId="{A1C188DE-6029-8543-A129-A34D9D09C48B}" srcId="{FC35D420-0385-0946-9990-2374BBAD9F73}" destId="{314915A9-9787-6642-AAB8-E066F942A3A5}" srcOrd="0" destOrd="0" parTransId="{17E82D25-00FE-B543-AAA0-B32020F5E279}" sibTransId="{A6A8F70A-749C-664C-B833-CE406784A574}"/>
    <dgm:cxn modelId="{26FBC436-BEA6-A943-9F22-08CF3BF5348B}" srcId="{F32C9FD6-F136-FA4B-B379-90A22B99EB48}" destId="{43731EFC-AD5A-6D49-A1C5-09D05A8D3443}" srcOrd="0" destOrd="0" parTransId="{95330704-0F29-6F40-AF58-B76DCA5D6AF5}" sibTransId="{49CDB48A-7DF3-DB4C-93C8-82636C65F0F3}"/>
    <dgm:cxn modelId="{2BB6E9AD-5B6A-E34F-9C37-EA68137F1CD8}" type="presOf" srcId="{CFE58CD0-AC2D-D149-9EC0-CA74D435A0C7}" destId="{1BAC085C-B4FE-5548-A637-187141995F1A}" srcOrd="0" destOrd="0" presId="urn:microsoft.com/office/officeart/2005/8/layout/hierarchy3"/>
    <dgm:cxn modelId="{7E195F56-2CEB-2545-9131-D06368A5AB52}" type="presOf" srcId="{FC35D420-0385-0946-9990-2374BBAD9F73}" destId="{6EFF3A10-B155-074C-A7C3-6F15834C0A03}" srcOrd="0" destOrd="0" presId="urn:microsoft.com/office/officeart/2005/8/layout/hierarchy3"/>
    <dgm:cxn modelId="{B24A18B2-13F8-B34C-97BA-02B35AEB3A82}" srcId="{FC35D420-0385-0946-9990-2374BBAD9F73}" destId="{022E4F4E-4882-FA4D-8B14-70B34AD4F58D}" srcOrd="2" destOrd="0" parTransId="{190C6FC9-4E99-D140-9E1D-83A7E7459F9B}" sibTransId="{ED55DAD6-6861-6C4D-A531-77CC1FF643BF}"/>
    <dgm:cxn modelId="{B0F277FA-5931-5D43-A603-AA933DB357A3}" srcId="{314915A9-9787-6642-AAB8-E066F942A3A5}" destId="{737DDEF9-014E-BA48-B8ED-1AD6C2FAC172}" srcOrd="0" destOrd="0" parTransId="{98A148CC-D2A4-F949-88C1-80A66F4895C0}" sibTransId="{E8211960-5B7A-2D4D-9F89-B01B867EE3E8}"/>
    <dgm:cxn modelId="{63696DFE-5C71-2541-BF6A-A021364482B8}" type="presOf" srcId="{49C46078-6190-BA49-870F-86073D3E17F6}" destId="{56D0C1AD-822A-F649-8D92-4F341F395B2D}" srcOrd="0" destOrd="0" presId="urn:microsoft.com/office/officeart/2005/8/layout/hierarchy3"/>
    <dgm:cxn modelId="{6D53F1E9-F9FF-8A4B-8B57-7FE260BC9162}" type="presOf" srcId="{3E5272CB-ECCF-2940-AB38-3941B50A32B1}" destId="{C5C65E5E-5EDD-964C-ABCC-BD4AFB8D5D32}" srcOrd="0" destOrd="0" presId="urn:microsoft.com/office/officeart/2005/8/layout/hierarchy3"/>
    <dgm:cxn modelId="{6C6B378C-2CA0-5E48-ACA7-9A33FB95169A}" srcId="{022E4F4E-4882-FA4D-8B14-70B34AD4F58D}" destId="{B86BCC02-7603-C149-8C18-412056A8E465}" srcOrd="1" destOrd="0" parTransId="{0A902723-8D24-3D44-B623-E08C096499EE}" sibTransId="{F556316A-36B8-B54C-A62E-5F03BC7E195E}"/>
    <dgm:cxn modelId="{576F0996-38C2-9C49-9890-ED418C9B196C}" srcId="{314915A9-9787-6642-AAB8-E066F942A3A5}" destId="{13D086D7-BB5F-6343-8C49-F4DA892CDFDF}" srcOrd="2" destOrd="0" parTransId="{F1F76992-958E-5F43-8B75-2D23B8E62005}" sibTransId="{24225590-0CD8-304C-9FA4-FE510B284F01}"/>
    <dgm:cxn modelId="{FF3E8893-A7C9-E143-9E7F-8C02D1140DCF}" type="presOf" srcId="{CB3F4260-9408-DF4A-8092-A7771873F65E}" destId="{72291D76-685B-0845-A6E7-BBE90548BE9F}" srcOrd="0" destOrd="0" presId="urn:microsoft.com/office/officeart/2005/8/layout/hierarchy3"/>
    <dgm:cxn modelId="{F5763A2D-EE48-764F-B67E-301CA18B8441}" type="presOf" srcId="{98A148CC-D2A4-F949-88C1-80A66F4895C0}" destId="{E46BD954-DFF1-1742-9832-563319FAEA20}" srcOrd="0" destOrd="0" presId="urn:microsoft.com/office/officeart/2005/8/layout/hierarchy3"/>
    <dgm:cxn modelId="{0932E4FE-86CD-8842-8599-8F4D099297B7}" type="presOf" srcId="{95330704-0F29-6F40-AF58-B76DCA5D6AF5}" destId="{3337D2A9-0ACF-9E45-9F78-54B3B3F11E28}" srcOrd="0" destOrd="0" presId="urn:microsoft.com/office/officeart/2005/8/layout/hierarchy3"/>
    <dgm:cxn modelId="{6290CE6D-E83B-B747-966D-3E20DE307060}" type="presOf" srcId="{022E4F4E-4882-FA4D-8B14-70B34AD4F58D}" destId="{4DFD5000-215C-6C4F-BE9E-AC4BEEE59229}" srcOrd="0" destOrd="0" presId="urn:microsoft.com/office/officeart/2005/8/layout/hierarchy3"/>
    <dgm:cxn modelId="{554E62AA-8FAB-1B4C-8C8D-27551C295628}" type="presOf" srcId="{CB3F4260-9408-DF4A-8092-A7771873F65E}" destId="{C1A952A6-9269-A446-B280-C346E1117F4E}" srcOrd="1" destOrd="0" presId="urn:microsoft.com/office/officeart/2005/8/layout/hierarchy3"/>
    <dgm:cxn modelId="{B8F950AE-0981-D844-9044-805962DF5087}" type="presOf" srcId="{13D086D7-BB5F-6343-8C49-F4DA892CDFDF}" destId="{072F1B37-9B9A-D546-86B1-7C0FE51C9360}" srcOrd="0" destOrd="0" presId="urn:microsoft.com/office/officeart/2005/8/layout/hierarchy3"/>
    <dgm:cxn modelId="{3E80C388-D3D3-2E4D-AA5A-195739CD8870}" srcId="{CB3F4260-9408-DF4A-8092-A7771873F65E}" destId="{FFD9ED0D-320C-EB4F-8E3E-ABB7AA70ABB4}" srcOrd="1" destOrd="0" parTransId="{01754CC7-2B22-2A47-A083-14DE094D5DD2}" sibTransId="{9A5F9795-086B-6E49-86E3-61070C4F197A}"/>
    <dgm:cxn modelId="{3C9A5354-CDF9-4945-8F3C-AEA18F13D23C}" type="presOf" srcId="{022E4F4E-4882-FA4D-8B14-70B34AD4F58D}" destId="{8518D8D7-825A-D344-929D-1E58D65BDC08}" srcOrd="1" destOrd="0" presId="urn:microsoft.com/office/officeart/2005/8/layout/hierarchy3"/>
    <dgm:cxn modelId="{E865C671-14ED-FE44-87D0-B4FFF96983AE}" type="presOf" srcId="{3DC0B4AF-8D6F-0144-9705-DCE8EF316DDC}" destId="{1E56A1D7-69D9-0747-A897-3D36396B9F40}" srcOrd="0" destOrd="0" presId="urn:microsoft.com/office/officeart/2005/8/layout/hierarchy3"/>
    <dgm:cxn modelId="{022432C9-C91B-AC4B-84F7-B661BCC76C8A}" type="presOf" srcId="{F32C9FD6-F136-FA4B-B379-90A22B99EB48}" destId="{5D958634-2724-0746-8707-EE5EE11BC96A}" srcOrd="0" destOrd="0" presId="urn:microsoft.com/office/officeart/2005/8/layout/hierarchy3"/>
    <dgm:cxn modelId="{2B15D53C-7041-D241-9C6D-A553DD51618A}" type="presOf" srcId="{0A902723-8D24-3D44-B623-E08C096499EE}" destId="{7A537897-4BB5-984D-A88D-B01931C328D7}" srcOrd="0" destOrd="0" presId="urn:microsoft.com/office/officeart/2005/8/layout/hierarchy3"/>
    <dgm:cxn modelId="{84C5DE67-F911-CF4E-8EE7-CB59ED81E1FE}" srcId="{CB3F4260-9408-DF4A-8092-A7771873F65E}" destId="{BB2F4250-6195-C447-8295-3E67BC045E6D}" srcOrd="2" destOrd="0" parTransId="{3E5272CB-ECCF-2940-AB38-3941B50A32B1}" sibTransId="{535ADC13-EDED-E846-A3CA-157EE0DFACC3}"/>
    <dgm:cxn modelId="{D02B3DDC-E726-8C43-8DA0-722AE2AD689A}" type="presOf" srcId="{B86BCC02-7603-C149-8C18-412056A8E465}" destId="{C8CB61C3-4008-3F4B-9BBA-0388F0553525}" srcOrd="0" destOrd="0" presId="urn:microsoft.com/office/officeart/2005/8/layout/hierarchy3"/>
    <dgm:cxn modelId="{F759B34B-3B48-B24F-93C1-9BDB725EDC8F}" srcId="{F32C9FD6-F136-FA4B-B379-90A22B99EB48}" destId="{E7E82045-2F67-1E49-8827-9E9C91F15594}" srcOrd="1" destOrd="0" parTransId="{F7538E67-3D1C-574B-B4F3-D0E37A16A68F}" sibTransId="{2D0EF5FF-BFE9-5F4D-8174-1B431756E538}"/>
    <dgm:cxn modelId="{3B69F73F-1E96-B94B-B42E-A47F2A19E2DB}" srcId="{022E4F4E-4882-FA4D-8B14-70B34AD4F58D}" destId="{CFE58CD0-AC2D-D149-9EC0-CA74D435A0C7}" srcOrd="0" destOrd="0" parTransId="{3DC0B4AF-8D6F-0144-9705-DCE8EF316DDC}" sibTransId="{BBB1C835-FC7E-394D-865D-201CBA3D4B53}"/>
    <dgm:cxn modelId="{E062A526-25D6-9D4D-A892-9D4218B984ED}" type="presOf" srcId="{01754CC7-2B22-2A47-A083-14DE094D5DD2}" destId="{A43D5BCB-5960-824F-A83D-845DF750E26A}" srcOrd="0" destOrd="0" presId="urn:microsoft.com/office/officeart/2005/8/layout/hierarchy3"/>
    <dgm:cxn modelId="{C6C16978-6E5D-5A42-AC32-ADFFDFA77E90}" type="presOf" srcId="{F1F76992-958E-5F43-8B75-2D23B8E62005}" destId="{494603D2-0703-044A-9E16-3904E81CC9E5}" srcOrd="0" destOrd="0" presId="urn:microsoft.com/office/officeart/2005/8/layout/hierarchy3"/>
    <dgm:cxn modelId="{626EB793-A55C-3B42-A82C-7B2F6C905C93}" type="presOf" srcId="{B856F6FC-E32D-0D49-A532-B8D9533947DD}" destId="{60072837-3544-2244-AD6F-9536DD743E09}" srcOrd="0" destOrd="0" presId="urn:microsoft.com/office/officeart/2005/8/layout/hierarchy3"/>
    <dgm:cxn modelId="{39FF1A42-0B4F-ED42-A70B-D9BB527912D0}" srcId="{CB3F4260-9408-DF4A-8092-A7771873F65E}" destId="{0B369501-C5FA-3B44-B4DA-CE998D0F34FA}" srcOrd="0" destOrd="0" parTransId="{B856F6FC-E32D-0D49-A532-B8D9533947DD}" sibTransId="{91B8A286-D13F-344D-B3CB-8633AEBDF882}"/>
    <dgm:cxn modelId="{EF477E5A-E2F2-8642-BC22-267AC1D488DB}" type="presOf" srcId="{43731EFC-AD5A-6D49-A1C5-09D05A8D3443}" destId="{0851599D-D097-E44C-9142-47ECFEE35812}" srcOrd="0" destOrd="0" presId="urn:microsoft.com/office/officeart/2005/8/layout/hierarchy3"/>
    <dgm:cxn modelId="{2F296222-D49F-F643-B8EE-DEE96A360BFA}" srcId="{FC35D420-0385-0946-9990-2374BBAD9F73}" destId="{F32C9FD6-F136-FA4B-B379-90A22B99EB48}" srcOrd="3" destOrd="0" parTransId="{A1D5F003-DAB4-7548-976E-D8545C80206D}" sibTransId="{169BC6BC-FCEC-424C-84E5-646A5C12D081}"/>
    <dgm:cxn modelId="{C0388142-29FA-6049-84CD-64C743AE76B4}" type="presOf" srcId="{314915A9-9787-6642-AAB8-E066F942A3A5}" destId="{D25ABD19-2537-384A-AF72-41BB6479929F}" srcOrd="0" destOrd="0" presId="urn:microsoft.com/office/officeart/2005/8/layout/hierarchy3"/>
    <dgm:cxn modelId="{650A0AD9-FCBE-3940-A1C9-5593D64F450C}" type="presOf" srcId="{314915A9-9787-6642-AAB8-E066F942A3A5}" destId="{5B7B6289-C761-3648-AD95-96AF65500DD5}" srcOrd="1" destOrd="0" presId="urn:microsoft.com/office/officeart/2005/8/layout/hierarchy3"/>
    <dgm:cxn modelId="{1F60C656-739C-DE4A-A4FC-36DC01188A28}" type="presParOf" srcId="{6EFF3A10-B155-074C-A7C3-6F15834C0A03}" destId="{7967A919-A2DB-654D-83D9-60BBF4A6400C}" srcOrd="0" destOrd="0" presId="urn:microsoft.com/office/officeart/2005/8/layout/hierarchy3"/>
    <dgm:cxn modelId="{1BBC9D4F-C2D1-A14D-A6E9-E0656352825A}" type="presParOf" srcId="{7967A919-A2DB-654D-83D9-60BBF4A6400C}" destId="{B68CD917-8C9F-7C4F-93BC-BE62554D6AB3}" srcOrd="0" destOrd="0" presId="urn:microsoft.com/office/officeart/2005/8/layout/hierarchy3"/>
    <dgm:cxn modelId="{EDEF5BAF-7908-F64C-949A-7ED740A9CD84}" type="presParOf" srcId="{B68CD917-8C9F-7C4F-93BC-BE62554D6AB3}" destId="{D25ABD19-2537-384A-AF72-41BB6479929F}" srcOrd="0" destOrd="0" presId="urn:microsoft.com/office/officeart/2005/8/layout/hierarchy3"/>
    <dgm:cxn modelId="{B47DD92B-1824-6241-B807-FAF0D4A71863}" type="presParOf" srcId="{B68CD917-8C9F-7C4F-93BC-BE62554D6AB3}" destId="{5B7B6289-C761-3648-AD95-96AF65500DD5}" srcOrd="1" destOrd="0" presId="urn:microsoft.com/office/officeart/2005/8/layout/hierarchy3"/>
    <dgm:cxn modelId="{056F3C0E-42DE-744F-8038-EAE32DE508FA}" type="presParOf" srcId="{7967A919-A2DB-654D-83D9-60BBF4A6400C}" destId="{5FEDD827-C2FE-FA41-BF4F-BF433126B861}" srcOrd="1" destOrd="0" presId="urn:microsoft.com/office/officeart/2005/8/layout/hierarchy3"/>
    <dgm:cxn modelId="{9524F917-67EA-B44A-AEA3-A99CBF9211F3}" type="presParOf" srcId="{5FEDD827-C2FE-FA41-BF4F-BF433126B861}" destId="{E46BD954-DFF1-1742-9832-563319FAEA20}" srcOrd="0" destOrd="0" presId="urn:microsoft.com/office/officeart/2005/8/layout/hierarchy3"/>
    <dgm:cxn modelId="{9588856D-96F5-B846-9BFF-4EEDA5260A06}" type="presParOf" srcId="{5FEDD827-C2FE-FA41-BF4F-BF433126B861}" destId="{73C44023-EE40-7A49-AC02-7A2A85285D96}" srcOrd="1" destOrd="0" presId="urn:microsoft.com/office/officeart/2005/8/layout/hierarchy3"/>
    <dgm:cxn modelId="{BF2F83A6-0306-964D-B348-4642B036CDAB}" type="presParOf" srcId="{5FEDD827-C2FE-FA41-BF4F-BF433126B861}" destId="{E0551EE3-4DA3-2941-ACBF-680F82708CF7}" srcOrd="2" destOrd="0" presId="urn:microsoft.com/office/officeart/2005/8/layout/hierarchy3"/>
    <dgm:cxn modelId="{582DA338-8023-3D4C-AB2F-3A1C375E79B4}" type="presParOf" srcId="{5FEDD827-C2FE-FA41-BF4F-BF433126B861}" destId="{56D0C1AD-822A-F649-8D92-4F341F395B2D}" srcOrd="3" destOrd="0" presId="urn:microsoft.com/office/officeart/2005/8/layout/hierarchy3"/>
    <dgm:cxn modelId="{FC0D5F59-AAFD-654A-9B17-1B38CA27B844}" type="presParOf" srcId="{5FEDD827-C2FE-FA41-BF4F-BF433126B861}" destId="{494603D2-0703-044A-9E16-3904E81CC9E5}" srcOrd="4" destOrd="0" presId="urn:microsoft.com/office/officeart/2005/8/layout/hierarchy3"/>
    <dgm:cxn modelId="{DBE99734-BB95-1642-AEEB-CA31C4A1CCE9}" type="presParOf" srcId="{5FEDD827-C2FE-FA41-BF4F-BF433126B861}" destId="{072F1B37-9B9A-D546-86B1-7C0FE51C9360}" srcOrd="5" destOrd="0" presId="urn:microsoft.com/office/officeart/2005/8/layout/hierarchy3"/>
    <dgm:cxn modelId="{72DD7A79-4ECF-3442-A176-D0BA7CC25345}" type="presParOf" srcId="{6EFF3A10-B155-074C-A7C3-6F15834C0A03}" destId="{C58139E2-B29D-3142-A1F9-DC3DB452DB2D}" srcOrd="1" destOrd="0" presId="urn:microsoft.com/office/officeart/2005/8/layout/hierarchy3"/>
    <dgm:cxn modelId="{EDB920F7-E087-374A-90AD-399CB0D521DA}" type="presParOf" srcId="{C58139E2-B29D-3142-A1F9-DC3DB452DB2D}" destId="{B1DAE37E-A18A-804B-B637-C622098FC356}" srcOrd="0" destOrd="0" presId="urn:microsoft.com/office/officeart/2005/8/layout/hierarchy3"/>
    <dgm:cxn modelId="{8FDBADF4-C399-B846-BFAD-69A543881C71}" type="presParOf" srcId="{B1DAE37E-A18A-804B-B637-C622098FC356}" destId="{72291D76-685B-0845-A6E7-BBE90548BE9F}" srcOrd="0" destOrd="0" presId="urn:microsoft.com/office/officeart/2005/8/layout/hierarchy3"/>
    <dgm:cxn modelId="{7B7C59C4-8448-6047-B035-DC104EED013C}" type="presParOf" srcId="{B1DAE37E-A18A-804B-B637-C622098FC356}" destId="{C1A952A6-9269-A446-B280-C346E1117F4E}" srcOrd="1" destOrd="0" presId="urn:microsoft.com/office/officeart/2005/8/layout/hierarchy3"/>
    <dgm:cxn modelId="{D389240B-CA9C-C54E-B0B8-09E26B35D2F0}" type="presParOf" srcId="{C58139E2-B29D-3142-A1F9-DC3DB452DB2D}" destId="{D93C7EDB-424E-1844-895D-EB55B56ACC48}" srcOrd="1" destOrd="0" presId="urn:microsoft.com/office/officeart/2005/8/layout/hierarchy3"/>
    <dgm:cxn modelId="{350C5DD1-FD1B-0349-921E-97606D5AD918}" type="presParOf" srcId="{D93C7EDB-424E-1844-895D-EB55B56ACC48}" destId="{60072837-3544-2244-AD6F-9536DD743E09}" srcOrd="0" destOrd="0" presId="urn:microsoft.com/office/officeart/2005/8/layout/hierarchy3"/>
    <dgm:cxn modelId="{6301BD60-DDBC-0844-A3C2-81156522BD34}" type="presParOf" srcId="{D93C7EDB-424E-1844-895D-EB55B56ACC48}" destId="{4B002B3F-A170-4E4C-8E64-FC190B523335}" srcOrd="1" destOrd="0" presId="urn:microsoft.com/office/officeart/2005/8/layout/hierarchy3"/>
    <dgm:cxn modelId="{92ADDEB9-5B26-8542-9413-376F3E1D7A14}" type="presParOf" srcId="{D93C7EDB-424E-1844-895D-EB55B56ACC48}" destId="{A43D5BCB-5960-824F-A83D-845DF750E26A}" srcOrd="2" destOrd="0" presId="urn:microsoft.com/office/officeart/2005/8/layout/hierarchy3"/>
    <dgm:cxn modelId="{796946EC-0762-C245-A7C4-E7C057EB09AB}" type="presParOf" srcId="{D93C7EDB-424E-1844-895D-EB55B56ACC48}" destId="{E869FFC7-B218-5747-AD97-F6F73B938C0A}" srcOrd="3" destOrd="0" presId="urn:microsoft.com/office/officeart/2005/8/layout/hierarchy3"/>
    <dgm:cxn modelId="{42F47685-D71A-A942-9B09-F5C9038F9F93}" type="presParOf" srcId="{D93C7EDB-424E-1844-895D-EB55B56ACC48}" destId="{C5C65E5E-5EDD-964C-ABCC-BD4AFB8D5D32}" srcOrd="4" destOrd="0" presId="urn:microsoft.com/office/officeart/2005/8/layout/hierarchy3"/>
    <dgm:cxn modelId="{CC87366E-AB88-3444-AD4E-7404EB509CF5}" type="presParOf" srcId="{D93C7EDB-424E-1844-895D-EB55B56ACC48}" destId="{F393CBEF-9C92-5447-BD20-BFE0CA092F4A}" srcOrd="5" destOrd="0" presId="urn:microsoft.com/office/officeart/2005/8/layout/hierarchy3"/>
    <dgm:cxn modelId="{9016984E-5B37-6C4A-831F-5C178AA530E1}" type="presParOf" srcId="{6EFF3A10-B155-074C-A7C3-6F15834C0A03}" destId="{CDF6682F-02D8-C94A-86AE-AE08BBBAD85D}" srcOrd="2" destOrd="0" presId="urn:microsoft.com/office/officeart/2005/8/layout/hierarchy3"/>
    <dgm:cxn modelId="{8DB5EEB2-FD03-F645-AE0B-1EC888AB50A9}" type="presParOf" srcId="{CDF6682F-02D8-C94A-86AE-AE08BBBAD85D}" destId="{00284EF7-F095-7948-BE53-073C6F384538}" srcOrd="0" destOrd="0" presId="urn:microsoft.com/office/officeart/2005/8/layout/hierarchy3"/>
    <dgm:cxn modelId="{9A894507-F6A3-6843-B9C3-06C894DD8130}" type="presParOf" srcId="{00284EF7-F095-7948-BE53-073C6F384538}" destId="{4DFD5000-215C-6C4F-BE9E-AC4BEEE59229}" srcOrd="0" destOrd="0" presId="urn:microsoft.com/office/officeart/2005/8/layout/hierarchy3"/>
    <dgm:cxn modelId="{912BFF1C-231D-5B48-B4B3-6CAD7FEA03C4}" type="presParOf" srcId="{00284EF7-F095-7948-BE53-073C6F384538}" destId="{8518D8D7-825A-D344-929D-1E58D65BDC08}" srcOrd="1" destOrd="0" presId="urn:microsoft.com/office/officeart/2005/8/layout/hierarchy3"/>
    <dgm:cxn modelId="{6ABCEB31-2DBB-3440-99F9-1B896A05C546}" type="presParOf" srcId="{CDF6682F-02D8-C94A-86AE-AE08BBBAD85D}" destId="{EB835B1A-E3E6-EB4D-94AC-6383170AD1DF}" srcOrd="1" destOrd="0" presId="urn:microsoft.com/office/officeart/2005/8/layout/hierarchy3"/>
    <dgm:cxn modelId="{DFA513DF-A64C-B942-8AFA-DF2E495E4C40}" type="presParOf" srcId="{EB835B1A-E3E6-EB4D-94AC-6383170AD1DF}" destId="{1E56A1D7-69D9-0747-A897-3D36396B9F40}" srcOrd="0" destOrd="0" presId="urn:microsoft.com/office/officeart/2005/8/layout/hierarchy3"/>
    <dgm:cxn modelId="{389F51E7-F132-534E-A015-948C39758F29}" type="presParOf" srcId="{EB835B1A-E3E6-EB4D-94AC-6383170AD1DF}" destId="{1BAC085C-B4FE-5548-A637-187141995F1A}" srcOrd="1" destOrd="0" presId="urn:microsoft.com/office/officeart/2005/8/layout/hierarchy3"/>
    <dgm:cxn modelId="{54E7BCA5-B801-494D-A295-540DED000D58}" type="presParOf" srcId="{EB835B1A-E3E6-EB4D-94AC-6383170AD1DF}" destId="{7A537897-4BB5-984D-A88D-B01931C328D7}" srcOrd="2" destOrd="0" presId="urn:microsoft.com/office/officeart/2005/8/layout/hierarchy3"/>
    <dgm:cxn modelId="{719C7B38-74E8-8643-88C5-47769B63E5A9}" type="presParOf" srcId="{EB835B1A-E3E6-EB4D-94AC-6383170AD1DF}" destId="{C8CB61C3-4008-3F4B-9BBA-0388F0553525}" srcOrd="3" destOrd="0" presId="urn:microsoft.com/office/officeart/2005/8/layout/hierarchy3"/>
    <dgm:cxn modelId="{930D6910-116C-F94E-A0B6-B287E875E483}" type="presParOf" srcId="{6EFF3A10-B155-074C-A7C3-6F15834C0A03}" destId="{1F01540E-9CB6-B442-AF32-A70D46BADEA6}" srcOrd="3" destOrd="0" presId="urn:microsoft.com/office/officeart/2005/8/layout/hierarchy3"/>
    <dgm:cxn modelId="{FFCE7EA2-0747-3846-85FE-7DB6370801A9}" type="presParOf" srcId="{1F01540E-9CB6-B442-AF32-A70D46BADEA6}" destId="{336B0961-994F-A843-8170-87532BE22B44}" srcOrd="0" destOrd="0" presId="urn:microsoft.com/office/officeart/2005/8/layout/hierarchy3"/>
    <dgm:cxn modelId="{B78CAAE6-870F-8641-BDF2-CF28A43A9262}" type="presParOf" srcId="{336B0961-994F-A843-8170-87532BE22B44}" destId="{5D958634-2724-0746-8707-EE5EE11BC96A}" srcOrd="0" destOrd="0" presId="urn:microsoft.com/office/officeart/2005/8/layout/hierarchy3"/>
    <dgm:cxn modelId="{453661EA-5139-2547-B8FB-D0F86AE55BB3}" type="presParOf" srcId="{336B0961-994F-A843-8170-87532BE22B44}" destId="{643F12EB-2BE9-B344-865A-38138998C23C}" srcOrd="1" destOrd="0" presId="urn:microsoft.com/office/officeart/2005/8/layout/hierarchy3"/>
    <dgm:cxn modelId="{891BD2D7-0D3C-E044-87CD-FA7D471F991F}" type="presParOf" srcId="{1F01540E-9CB6-B442-AF32-A70D46BADEA6}" destId="{CD177BD4-881E-4F45-8C7C-C0FAC1F3ED7B}" srcOrd="1" destOrd="0" presId="urn:microsoft.com/office/officeart/2005/8/layout/hierarchy3"/>
    <dgm:cxn modelId="{33CF8AED-3DAC-0B47-9DB0-A71058A5BE55}" type="presParOf" srcId="{CD177BD4-881E-4F45-8C7C-C0FAC1F3ED7B}" destId="{3337D2A9-0ACF-9E45-9F78-54B3B3F11E28}" srcOrd="0" destOrd="0" presId="urn:microsoft.com/office/officeart/2005/8/layout/hierarchy3"/>
    <dgm:cxn modelId="{0878F58A-7F51-194A-A491-8A993B40D120}" type="presParOf" srcId="{CD177BD4-881E-4F45-8C7C-C0FAC1F3ED7B}" destId="{0851599D-D097-E44C-9142-47ECFEE35812}" srcOrd="1" destOrd="0" presId="urn:microsoft.com/office/officeart/2005/8/layout/hierarchy3"/>
    <dgm:cxn modelId="{B7B79C51-ACF3-334B-A3C0-5C3446B99426}" type="presParOf" srcId="{CD177BD4-881E-4F45-8C7C-C0FAC1F3ED7B}" destId="{41C3ABEF-417B-8348-96CF-5C7CEC2EF3B9}" srcOrd="2" destOrd="0" presId="urn:microsoft.com/office/officeart/2005/8/layout/hierarchy3"/>
    <dgm:cxn modelId="{FD3C6C96-5856-D64C-9C13-A1919D8933D7}" type="presParOf" srcId="{CD177BD4-881E-4F45-8C7C-C0FAC1F3ED7B}" destId="{8FFF5B04-DA63-E34B-AE7B-511E5B981620}"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13.xml><?xml version="1.0" encoding="utf-8"?>
<dgm:dataModel xmlns:dgm="http://schemas.openxmlformats.org/drawingml/2006/diagram" xmlns:a="http://schemas.openxmlformats.org/drawingml/2006/main">
  <dgm:ptLst>
    <dgm:pt modelId="{477922F9-4E3A-F244-B664-21CAA636ABB1}" type="doc">
      <dgm:prSet loTypeId="urn:microsoft.com/office/officeart/2005/8/layout/pyramid1" loCatId="hierarchy" qsTypeId="urn:microsoft.com/office/officeart/2005/8/quickstyle/simple4" qsCatId="simple" csTypeId="urn:microsoft.com/office/officeart/2005/8/colors/colorful4" csCatId="colorful"/>
      <dgm:spPr/>
      <dgm:t>
        <a:bodyPr/>
        <a:lstStyle/>
        <a:p>
          <a:endParaRPr lang="en-US"/>
        </a:p>
      </dgm:t>
    </dgm:pt>
    <dgm:pt modelId="{2982D7AA-165F-1F44-AD5D-094FF513355B}">
      <dgm:prSet/>
      <dgm:spPr/>
      <dgm:t>
        <a:bodyPr/>
        <a:lstStyle/>
        <a:p>
          <a:pPr rtl="0"/>
          <a:r>
            <a:rPr lang="en-US" smtClean="0"/>
            <a:t>Guidelines: recommendations addressed by governments to MNEs. </a:t>
          </a:r>
          <a:endParaRPr lang="en-US"/>
        </a:p>
      </dgm:t>
    </dgm:pt>
    <dgm:pt modelId="{E074BB9E-3D4B-494F-B97B-2917B33B0CE4}" type="parTrans" cxnId="{E46AE405-01EF-EB49-90BB-2A802940AA18}">
      <dgm:prSet/>
      <dgm:spPr/>
      <dgm:t>
        <a:bodyPr/>
        <a:lstStyle/>
        <a:p>
          <a:endParaRPr lang="en-US"/>
        </a:p>
      </dgm:t>
    </dgm:pt>
    <dgm:pt modelId="{F816CA90-79E5-E04D-A93A-872F45CE96CD}" type="sibTrans" cxnId="{E46AE405-01EF-EB49-90BB-2A802940AA18}">
      <dgm:prSet/>
      <dgm:spPr/>
      <dgm:t>
        <a:bodyPr/>
        <a:lstStyle/>
        <a:p>
          <a:endParaRPr lang="en-US"/>
        </a:p>
      </dgm:t>
    </dgm:pt>
    <dgm:pt modelId="{55F0AE70-4A88-A14D-9B4A-4818DF470FEA}">
      <dgm:prSet/>
      <dgm:spPr/>
      <dgm:t>
        <a:bodyPr/>
        <a:lstStyle/>
        <a:p>
          <a:pPr rtl="0"/>
          <a:r>
            <a:rPr lang="en-US" smtClean="0"/>
            <a:t>They provide principles and standards of good practice consistent with applicable laws and internationally recognised standards.</a:t>
          </a:r>
          <a:endParaRPr lang="en-US"/>
        </a:p>
      </dgm:t>
    </dgm:pt>
    <dgm:pt modelId="{A3321778-D29C-064B-B9A2-1BDC1F08EA30}" type="parTrans" cxnId="{3EBD6EF6-CAF1-F849-9CE5-931784FCDB9A}">
      <dgm:prSet/>
      <dgm:spPr/>
      <dgm:t>
        <a:bodyPr/>
        <a:lstStyle/>
        <a:p>
          <a:endParaRPr lang="en-US"/>
        </a:p>
      </dgm:t>
    </dgm:pt>
    <dgm:pt modelId="{C0E0CDE2-9E01-9D4D-8C3D-91EF43A9BC7C}" type="sibTrans" cxnId="{3EBD6EF6-CAF1-F849-9CE5-931784FCDB9A}">
      <dgm:prSet/>
      <dgm:spPr/>
      <dgm:t>
        <a:bodyPr/>
        <a:lstStyle/>
        <a:p>
          <a:endParaRPr lang="en-US"/>
        </a:p>
      </dgm:t>
    </dgm:pt>
    <dgm:pt modelId="{C49F3C1F-7B17-A840-AD0E-889743C30227}">
      <dgm:prSet/>
      <dgm:spPr/>
      <dgm:t>
        <a:bodyPr/>
        <a:lstStyle/>
        <a:p>
          <a:pPr rtl="0"/>
          <a:r>
            <a:rPr lang="en-US" smtClean="0"/>
            <a:t>Observance of the Guidelines by enterprises is voluntary and not legally enforceable.</a:t>
          </a:r>
          <a:endParaRPr lang="en-US"/>
        </a:p>
      </dgm:t>
    </dgm:pt>
    <dgm:pt modelId="{70440348-0B52-2345-9D39-4582C4A5F4B7}" type="parTrans" cxnId="{3FA3D35D-F5B9-BD4C-A425-8E6379DC16B9}">
      <dgm:prSet/>
      <dgm:spPr/>
      <dgm:t>
        <a:bodyPr/>
        <a:lstStyle/>
        <a:p>
          <a:endParaRPr lang="en-US"/>
        </a:p>
      </dgm:t>
    </dgm:pt>
    <dgm:pt modelId="{56666DB9-E325-3A47-AA58-310EB1F895FB}" type="sibTrans" cxnId="{3FA3D35D-F5B9-BD4C-A425-8E6379DC16B9}">
      <dgm:prSet/>
      <dgm:spPr/>
      <dgm:t>
        <a:bodyPr/>
        <a:lstStyle/>
        <a:p>
          <a:endParaRPr lang="en-US"/>
        </a:p>
      </dgm:t>
    </dgm:pt>
    <dgm:pt modelId="{67117A9A-3D42-E14E-A11F-C2846516C4DF}">
      <dgm:prSet/>
      <dgm:spPr/>
      <dgm:t>
        <a:bodyPr/>
        <a:lstStyle/>
        <a:p>
          <a:pPr rtl="0"/>
          <a:r>
            <a:rPr lang="en-US" smtClean="0"/>
            <a:t>Cover a number of general areas</a:t>
          </a:r>
          <a:endParaRPr lang="en-US"/>
        </a:p>
      </dgm:t>
    </dgm:pt>
    <dgm:pt modelId="{39643E1C-F9AA-584C-8EFE-66DA8AB4522D}" type="parTrans" cxnId="{5A11604E-3FBB-CB44-91CB-2D70DEDA4900}">
      <dgm:prSet/>
      <dgm:spPr/>
      <dgm:t>
        <a:bodyPr/>
        <a:lstStyle/>
        <a:p>
          <a:endParaRPr lang="en-US"/>
        </a:p>
      </dgm:t>
    </dgm:pt>
    <dgm:pt modelId="{1903BDA9-045E-E249-BA02-C762BDD54B36}" type="sibTrans" cxnId="{5A11604E-3FBB-CB44-91CB-2D70DEDA4900}">
      <dgm:prSet/>
      <dgm:spPr/>
      <dgm:t>
        <a:bodyPr/>
        <a:lstStyle/>
        <a:p>
          <a:endParaRPr lang="en-US"/>
        </a:p>
      </dgm:t>
    </dgm:pt>
    <dgm:pt modelId="{95854797-4CA0-CE49-9C63-963C6980941A}">
      <dgm:prSet/>
      <dgm:spPr/>
      <dgm:t>
        <a:bodyPr/>
        <a:lstStyle/>
        <a:p>
          <a:pPr rtl="0"/>
          <a:r>
            <a:rPr lang="en-US" smtClean="0"/>
            <a:t>transparency/disclosure, human rights, employment/industrial relations, environmental issues, bribery/corruption, consumer protection, technology transfer, anti-competitive schemes, and taxation</a:t>
          </a:r>
          <a:endParaRPr lang="en-US"/>
        </a:p>
      </dgm:t>
    </dgm:pt>
    <dgm:pt modelId="{D511B06F-131B-9546-B09B-299AD3B3145C}" type="parTrans" cxnId="{CE283406-BD93-E042-800D-0414D70A817C}">
      <dgm:prSet/>
      <dgm:spPr/>
      <dgm:t>
        <a:bodyPr/>
        <a:lstStyle/>
        <a:p>
          <a:endParaRPr lang="en-US"/>
        </a:p>
      </dgm:t>
    </dgm:pt>
    <dgm:pt modelId="{720F5001-4BDF-B643-B4DA-F02F2724B3F9}" type="sibTrans" cxnId="{CE283406-BD93-E042-800D-0414D70A817C}">
      <dgm:prSet/>
      <dgm:spPr/>
      <dgm:t>
        <a:bodyPr/>
        <a:lstStyle/>
        <a:p>
          <a:endParaRPr lang="en-US"/>
        </a:p>
      </dgm:t>
    </dgm:pt>
    <dgm:pt modelId="{907B8B9C-9FF6-A84E-9FA8-52A98CE88D53}">
      <dgm:prSet/>
      <dgm:spPr/>
      <dgm:t>
        <a:bodyPr/>
        <a:lstStyle/>
        <a:p>
          <a:pPr rtl="0"/>
          <a:r>
            <a:rPr lang="en-US" smtClean="0"/>
            <a:t>Special toolkit for weak governance zones</a:t>
          </a:r>
          <a:endParaRPr lang="en-US"/>
        </a:p>
      </dgm:t>
    </dgm:pt>
    <dgm:pt modelId="{C30046BB-1354-3B46-A625-ABC3559DBC47}" type="parTrans" cxnId="{AC10F726-F76B-DB4C-AE1A-80EEB764D778}">
      <dgm:prSet/>
      <dgm:spPr/>
      <dgm:t>
        <a:bodyPr/>
        <a:lstStyle/>
        <a:p>
          <a:endParaRPr lang="en-US"/>
        </a:p>
      </dgm:t>
    </dgm:pt>
    <dgm:pt modelId="{D94A7525-98CF-0C45-A4B4-CEBFF4155ED3}" type="sibTrans" cxnId="{AC10F726-F76B-DB4C-AE1A-80EEB764D778}">
      <dgm:prSet/>
      <dgm:spPr/>
      <dgm:t>
        <a:bodyPr/>
        <a:lstStyle/>
        <a:p>
          <a:endParaRPr lang="en-US"/>
        </a:p>
      </dgm:t>
    </dgm:pt>
    <dgm:pt modelId="{814271D4-B5F8-6246-97CB-8D33FC0BD034}">
      <dgm:prSet/>
      <dgm:spPr/>
      <dgm:t>
        <a:bodyPr/>
        <a:lstStyle/>
        <a:p>
          <a:pPr rtl="0"/>
          <a:r>
            <a:rPr lang="en-US" smtClean="0"/>
            <a:t>Extractives and weak governance zones </a:t>
          </a:r>
          <a:r>
            <a:rPr lang="en-US" smtClean="0">
              <a:hlinkClick xmlns:r="http://schemas.openxmlformats.org/officeDocument/2006/relationships" r:id="rId1" invalidUrl="http://www.vigeo.com/csr-rating-agency/images/PDF/Publications/vigeo_extractive industry_en.pdf"/>
            </a:rPr>
            <a:t>HERE</a:t>
          </a:r>
          <a:endParaRPr lang="en-US"/>
        </a:p>
      </dgm:t>
    </dgm:pt>
    <dgm:pt modelId="{D6BE4F5C-FA06-FD4A-AFD4-C1F550732CBE}" type="parTrans" cxnId="{14BD423A-CA23-C64A-A367-B85336FB4766}">
      <dgm:prSet/>
      <dgm:spPr/>
      <dgm:t>
        <a:bodyPr/>
        <a:lstStyle/>
        <a:p>
          <a:endParaRPr lang="en-US"/>
        </a:p>
      </dgm:t>
    </dgm:pt>
    <dgm:pt modelId="{15D5D75E-64DC-CA4E-8835-A0FDC8FC5BAB}" type="sibTrans" cxnId="{14BD423A-CA23-C64A-A367-B85336FB4766}">
      <dgm:prSet/>
      <dgm:spPr/>
      <dgm:t>
        <a:bodyPr/>
        <a:lstStyle/>
        <a:p>
          <a:endParaRPr lang="en-US"/>
        </a:p>
      </dgm:t>
    </dgm:pt>
    <dgm:pt modelId="{3603C139-1F32-CE44-ABBB-FF205C28005A}">
      <dgm:prSet/>
      <dgm:spPr/>
      <dgm:t>
        <a:bodyPr/>
        <a:lstStyle/>
        <a:p>
          <a:pPr rtl="0"/>
          <a:r>
            <a:rPr lang="en-US" smtClean="0"/>
            <a:t>OECD Due Diligence Guidance: </a:t>
          </a:r>
          <a:r>
            <a:rPr lang="en-US" smtClean="0">
              <a:hlinkClick xmlns:r="http://schemas.openxmlformats.org/officeDocument/2006/relationships" r:id="rId2"/>
            </a:rPr>
            <a:t>Meaningful Stakeholder Engagement</a:t>
          </a:r>
          <a:endParaRPr lang="en-US"/>
        </a:p>
      </dgm:t>
    </dgm:pt>
    <dgm:pt modelId="{69714A53-7CC1-1047-B7EB-806F1E9879FE}" type="parTrans" cxnId="{E028D02D-DEF7-AB42-A326-DD83DB761D77}">
      <dgm:prSet/>
      <dgm:spPr/>
      <dgm:t>
        <a:bodyPr/>
        <a:lstStyle/>
        <a:p>
          <a:endParaRPr lang="en-US"/>
        </a:p>
      </dgm:t>
    </dgm:pt>
    <dgm:pt modelId="{67536A28-642F-9A42-A63A-269D47782B4E}" type="sibTrans" cxnId="{E028D02D-DEF7-AB42-A326-DD83DB761D77}">
      <dgm:prSet/>
      <dgm:spPr/>
      <dgm:t>
        <a:bodyPr/>
        <a:lstStyle/>
        <a:p>
          <a:endParaRPr lang="en-US"/>
        </a:p>
      </dgm:t>
    </dgm:pt>
    <dgm:pt modelId="{C784DC1D-C92B-A545-B32E-CDEFC65F7E1E}">
      <dgm:prSet/>
      <dgm:spPr/>
      <dgm:t>
        <a:bodyPr/>
        <a:lstStyle/>
        <a:p>
          <a:pPr rtl="0"/>
          <a:r>
            <a:rPr lang="en-US" smtClean="0"/>
            <a:t>Complaint procedures through National Contact Points.</a:t>
          </a:r>
          <a:endParaRPr lang="en-US"/>
        </a:p>
      </dgm:t>
    </dgm:pt>
    <dgm:pt modelId="{9A4F7E51-27D5-374F-9A23-2D250105EAAE}" type="parTrans" cxnId="{B58E5CE7-E108-F342-B014-E312D75A257F}">
      <dgm:prSet/>
      <dgm:spPr/>
      <dgm:t>
        <a:bodyPr/>
        <a:lstStyle/>
        <a:p>
          <a:endParaRPr lang="en-US"/>
        </a:p>
      </dgm:t>
    </dgm:pt>
    <dgm:pt modelId="{3C530539-5E9F-EB43-84A3-53C2A9111D36}" type="sibTrans" cxnId="{B58E5CE7-E108-F342-B014-E312D75A257F}">
      <dgm:prSet/>
      <dgm:spPr/>
      <dgm:t>
        <a:bodyPr/>
        <a:lstStyle/>
        <a:p>
          <a:endParaRPr lang="en-US"/>
        </a:p>
      </dgm:t>
    </dgm:pt>
    <dgm:pt modelId="{C87D7929-9D6F-CA46-B504-6EE98E0EB9E5}">
      <dgm:prSet/>
      <dgm:spPr/>
      <dgm:t>
        <a:bodyPr/>
        <a:lstStyle/>
        <a:p>
          <a:pPr rtl="0"/>
          <a:r>
            <a:rPr lang="en-US" smtClean="0"/>
            <a:t>Have been used increasingly in two contexts</a:t>
          </a:r>
          <a:endParaRPr lang="en-US"/>
        </a:p>
      </dgm:t>
    </dgm:pt>
    <dgm:pt modelId="{7FD04060-510F-2F44-ABE9-298C477B3281}" type="parTrans" cxnId="{8A28C470-D54E-B642-A758-9F861BF909EB}">
      <dgm:prSet/>
      <dgm:spPr/>
      <dgm:t>
        <a:bodyPr/>
        <a:lstStyle/>
        <a:p>
          <a:endParaRPr lang="en-US"/>
        </a:p>
      </dgm:t>
    </dgm:pt>
    <dgm:pt modelId="{679AF640-C2C5-4140-9317-8D56FFAA8EE3}" type="sibTrans" cxnId="{8A28C470-D54E-B642-A758-9F861BF909EB}">
      <dgm:prSet/>
      <dgm:spPr/>
      <dgm:t>
        <a:bodyPr/>
        <a:lstStyle/>
        <a:p>
          <a:endParaRPr lang="en-US"/>
        </a:p>
      </dgm:t>
    </dgm:pt>
    <dgm:pt modelId="{B2A6C971-AA9F-0F46-B43D-3A0024DBD01B}">
      <dgm:prSet/>
      <dgm:spPr/>
      <dgm:t>
        <a:bodyPr/>
        <a:lstStyle/>
        <a:p>
          <a:pPr rtl="0"/>
          <a:r>
            <a:rPr lang="en-US" smtClean="0"/>
            <a:t>NGOs to advance international normative agenda</a:t>
          </a:r>
          <a:endParaRPr lang="en-US"/>
        </a:p>
      </dgm:t>
    </dgm:pt>
    <dgm:pt modelId="{15AA2D17-82E7-4243-89B5-424D0991EBC6}" type="parTrans" cxnId="{C6C92631-79FA-594B-9EB7-63E2C0835ABE}">
      <dgm:prSet/>
      <dgm:spPr/>
      <dgm:t>
        <a:bodyPr/>
        <a:lstStyle/>
        <a:p>
          <a:endParaRPr lang="en-US"/>
        </a:p>
      </dgm:t>
    </dgm:pt>
    <dgm:pt modelId="{E55BA2E3-A319-DC49-BB3B-2A289A90FAF2}" type="sibTrans" cxnId="{C6C92631-79FA-594B-9EB7-63E2C0835ABE}">
      <dgm:prSet/>
      <dgm:spPr/>
      <dgm:t>
        <a:bodyPr/>
        <a:lstStyle/>
        <a:p>
          <a:endParaRPr lang="en-US"/>
        </a:p>
      </dgm:t>
    </dgm:pt>
    <dgm:pt modelId="{16D49135-5063-8849-9A00-0637844FD591}">
      <dgm:prSet/>
      <dgm:spPr/>
      <dgm:t>
        <a:bodyPr/>
        <a:lstStyle/>
        <a:p>
          <a:pPr rtl="0"/>
          <a:r>
            <a:rPr lang="en-US" smtClean="0"/>
            <a:t>Labor unions to leverage national litigation</a:t>
          </a:r>
          <a:endParaRPr lang="en-US"/>
        </a:p>
      </dgm:t>
    </dgm:pt>
    <dgm:pt modelId="{E9A68EA2-BEB3-8841-934B-BC82C2CFECD1}" type="parTrans" cxnId="{D01DBF94-242E-9442-98CE-D3F13A4D78EB}">
      <dgm:prSet/>
      <dgm:spPr/>
      <dgm:t>
        <a:bodyPr/>
        <a:lstStyle/>
        <a:p>
          <a:endParaRPr lang="en-US"/>
        </a:p>
      </dgm:t>
    </dgm:pt>
    <dgm:pt modelId="{44B99E90-980E-B544-A539-A684B88B162E}" type="sibTrans" cxnId="{D01DBF94-242E-9442-98CE-D3F13A4D78EB}">
      <dgm:prSet/>
      <dgm:spPr/>
      <dgm:t>
        <a:bodyPr/>
        <a:lstStyle/>
        <a:p>
          <a:endParaRPr lang="en-US"/>
        </a:p>
      </dgm:t>
    </dgm:pt>
    <dgm:pt modelId="{133B6492-2FFF-0441-96EC-43CE89927C06}" type="pres">
      <dgm:prSet presAssocID="{477922F9-4E3A-F244-B664-21CAA636ABB1}" presName="Name0" presStyleCnt="0">
        <dgm:presLayoutVars>
          <dgm:dir/>
          <dgm:animLvl val="lvl"/>
          <dgm:resizeHandles val="exact"/>
        </dgm:presLayoutVars>
      </dgm:prSet>
      <dgm:spPr/>
      <dgm:t>
        <a:bodyPr/>
        <a:lstStyle/>
        <a:p>
          <a:endParaRPr lang="en-US"/>
        </a:p>
      </dgm:t>
    </dgm:pt>
    <dgm:pt modelId="{F11DBAB9-B938-BD47-824E-42382F0597BA}" type="pres">
      <dgm:prSet presAssocID="{2982D7AA-165F-1F44-AD5D-094FF513355B}" presName="Name8" presStyleCnt="0"/>
      <dgm:spPr/>
    </dgm:pt>
    <dgm:pt modelId="{56975F2C-41EE-854D-874E-BB7C7C30F46B}" type="pres">
      <dgm:prSet presAssocID="{2982D7AA-165F-1F44-AD5D-094FF513355B}" presName="acctBkgd" presStyleLbl="alignAcc1" presStyleIdx="0" presStyleCnt="3"/>
      <dgm:spPr/>
      <dgm:t>
        <a:bodyPr/>
        <a:lstStyle/>
        <a:p>
          <a:endParaRPr lang="en-US"/>
        </a:p>
      </dgm:t>
    </dgm:pt>
    <dgm:pt modelId="{2ED3AB3C-5147-8D46-9B3A-E164845E80B6}" type="pres">
      <dgm:prSet presAssocID="{2982D7AA-165F-1F44-AD5D-094FF513355B}" presName="acctTx" presStyleLbl="alignAcc1" presStyleIdx="0" presStyleCnt="3">
        <dgm:presLayoutVars>
          <dgm:bulletEnabled val="1"/>
        </dgm:presLayoutVars>
      </dgm:prSet>
      <dgm:spPr/>
      <dgm:t>
        <a:bodyPr/>
        <a:lstStyle/>
        <a:p>
          <a:endParaRPr lang="en-US"/>
        </a:p>
      </dgm:t>
    </dgm:pt>
    <dgm:pt modelId="{571DFCD3-457D-0345-83B5-962E9229DF87}" type="pres">
      <dgm:prSet presAssocID="{2982D7AA-165F-1F44-AD5D-094FF513355B}" presName="level" presStyleLbl="node1" presStyleIdx="0" presStyleCnt="3">
        <dgm:presLayoutVars>
          <dgm:chMax val="1"/>
          <dgm:bulletEnabled val="1"/>
        </dgm:presLayoutVars>
      </dgm:prSet>
      <dgm:spPr/>
      <dgm:t>
        <a:bodyPr/>
        <a:lstStyle/>
        <a:p>
          <a:endParaRPr lang="en-US"/>
        </a:p>
      </dgm:t>
    </dgm:pt>
    <dgm:pt modelId="{33E58954-16ED-E347-B5BD-A90503D93476}" type="pres">
      <dgm:prSet presAssocID="{2982D7AA-165F-1F44-AD5D-094FF513355B}" presName="levelTx" presStyleLbl="revTx" presStyleIdx="0" presStyleCnt="0">
        <dgm:presLayoutVars>
          <dgm:chMax val="1"/>
          <dgm:bulletEnabled val="1"/>
        </dgm:presLayoutVars>
      </dgm:prSet>
      <dgm:spPr/>
      <dgm:t>
        <a:bodyPr/>
        <a:lstStyle/>
        <a:p>
          <a:endParaRPr lang="en-US"/>
        </a:p>
      </dgm:t>
    </dgm:pt>
    <dgm:pt modelId="{F01DC90E-3177-6744-BF1F-E9B1A7C40FEE}" type="pres">
      <dgm:prSet presAssocID="{67117A9A-3D42-E14E-A11F-C2846516C4DF}" presName="Name8" presStyleCnt="0"/>
      <dgm:spPr/>
    </dgm:pt>
    <dgm:pt modelId="{EE3652A5-49CE-6449-BB0A-E045B797DF70}" type="pres">
      <dgm:prSet presAssocID="{67117A9A-3D42-E14E-A11F-C2846516C4DF}" presName="acctBkgd" presStyleLbl="alignAcc1" presStyleIdx="1" presStyleCnt="3"/>
      <dgm:spPr/>
      <dgm:t>
        <a:bodyPr/>
        <a:lstStyle/>
        <a:p>
          <a:endParaRPr lang="en-US"/>
        </a:p>
      </dgm:t>
    </dgm:pt>
    <dgm:pt modelId="{D3806FB0-1A5B-1147-8E94-34F3095B0622}" type="pres">
      <dgm:prSet presAssocID="{67117A9A-3D42-E14E-A11F-C2846516C4DF}" presName="acctTx" presStyleLbl="alignAcc1" presStyleIdx="1" presStyleCnt="3">
        <dgm:presLayoutVars>
          <dgm:bulletEnabled val="1"/>
        </dgm:presLayoutVars>
      </dgm:prSet>
      <dgm:spPr/>
      <dgm:t>
        <a:bodyPr/>
        <a:lstStyle/>
        <a:p>
          <a:endParaRPr lang="en-US"/>
        </a:p>
      </dgm:t>
    </dgm:pt>
    <dgm:pt modelId="{4FC9FDF2-1ABE-E94B-B835-E639F5E60950}" type="pres">
      <dgm:prSet presAssocID="{67117A9A-3D42-E14E-A11F-C2846516C4DF}" presName="level" presStyleLbl="node1" presStyleIdx="1" presStyleCnt="3">
        <dgm:presLayoutVars>
          <dgm:chMax val="1"/>
          <dgm:bulletEnabled val="1"/>
        </dgm:presLayoutVars>
      </dgm:prSet>
      <dgm:spPr/>
      <dgm:t>
        <a:bodyPr/>
        <a:lstStyle/>
        <a:p>
          <a:endParaRPr lang="en-US"/>
        </a:p>
      </dgm:t>
    </dgm:pt>
    <dgm:pt modelId="{BE5E55B8-428D-0844-B8A0-21BB72693148}" type="pres">
      <dgm:prSet presAssocID="{67117A9A-3D42-E14E-A11F-C2846516C4DF}" presName="levelTx" presStyleLbl="revTx" presStyleIdx="0" presStyleCnt="0">
        <dgm:presLayoutVars>
          <dgm:chMax val="1"/>
          <dgm:bulletEnabled val="1"/>
        </dgm:presLayoutVars>
      </dgm:prSet>
      <dgm:spPr/>
      <dgm:t>
        <a:bodyPr/>
        <a:lstStyle/>
        <a:p>
          <a:endParaRPr lang="en-US"/>
        </a:p>
      </dgm:t>
    </dgm:pt>
    <dgm:pt modelId="{2119574B-E9C4-0C42-BCFA-F2E51786792D}" type="pres">
      <dgm:prSet presAssocID="{C784DC1D-C92B-A545-B32E-CDEFC65F7E1E}" presName="Name8" presStyleCnt="0"/>
      <dgm:spPr/>
    </dgm:pt>
    <dgm:pt modelId="{1C70E662-96F5-C347-8A0B-24BD584FC7F7}" type="pres">
      <dgm:prSet presAssocID="{C784DC1D-C92B-A545-B32E-CDEFC65F7E1E}" presName="acctBkgd" presStyleLbl="alignAcc1" presStyleIdx="2" presStyleCnt="3"/>
      <dgm:spPr/>
      <dgm:t>
        <a:bodyPr/>
        <a:lstStyle/>
        <a:p>
          <a:endParaRPr lang="en-US"/>
        </a:p>
      </dgm:t>
    </dgm:pt>
    <dgm:pt modelId="{D3CCC6AA-60E1-3945-A649-892197133C08}" type="pres">
      <dgm:prSet presAssocID="{C784DC1D-C92B-A545-B32E-CDEFC65F7E1E}" presName="acctTx" presStyleLbl="alignAcc1" presStyleIdx="2" presStyleCnt="3">
        <dgm:presLayoutVars>
          <dgm:bulletEnabled val="1"/>
        </dgm:presLayoutVars>
      </dgm:prSet>
      <dgm:spPr/>
      <dgm:t>
        <a:bodyPr/>
        <a:lstStyle/>
        <a:p>
          <a:endParaRPr lang="en-US"/>
        </a:p>
      </dgm:t>
    </dgm:pt>
    <dgm:pt modelId="{9C974774-D5B8-6C4F-B80A-73FC56B432C7}" type="pres">
      <dgm:prSet presAssocID="{C784DC1D-C92B-A545-B32E-CDEFC65F7E1E}" presName="level" presStyleLbl="node1" presStyleIdx="2" presStyleCnt="3">
        <dgm:presLayoutVars>
          <dgm:chMax val="1"/>
          <dgm:bulletEnabled val="1"/>
        </dgm:presLayoutVars>
      </dgm:prSet>
      <dgm:spPr/>
      <dgm:t>
        <a:bodyPr/>
        <a:lstStyle/>
        <a:p>
          <a:endParaRPr lang="en-US"/>
        </a:p>
      </dgm:t>
    </dgm:pt>
    <dgm:pt modelId="{E3D92438-7D76-334C-B7E3-717FC58F4424}" type="pres">
      <dgm:prSet presAssocID="{C784DC1D-C92B-A545-B32E-CDEFC65F7E1E}" presName="levelTx" presStyleLbl="revTx" presStyleIdx="0" presStyleCnt="0">
        <dgm:presLayoutVars>
          <dgm:chMax val="1"/>
          <dgm:bulletEnabled val="1"/>
        </dgm:presLayoutVars>
      </dgm:prSet>
      <dgm:spPr/>
      <dgm:t>
        <a:bodyPr/>
        <a:lstStyle/>
        <a:p>
          <a:endParaRPr lang="en-US"/>
        </a:p>
      </dgm:t>
    </dgm:pt>
  </dgm:ptLst>
  <dgm:cxnLst>
    <dgm:cxn modelId="{CB45D517-41F8-3944-8B2B-F74D678B460B}" type="presOf" srcId="{C87D7929-9D6F-CA46-B504-6EE98E0EB9E5}" destId="{1C70E662-96F5-C347-8A0B-24BD584FC7F7}" srcOrd="0" destOrd="0" presId="urn:microsoft.com/office/officeart/2005/8/layout/pyramid1"/>
    <dgm:cxn modelId="{14BD423A-CA23-C64A-A367-B85336FB4766}" srcId="{907B8B9C-9FF6-A84E-9FA8-52A98CE88D53}" destId="{814271D4-B5F8-6246-97CB-8D33FC0BD034}" srcOrd="0" destOrd="0" parTransId="{D6BE4F5C-FA06-FD4A-AFD4-C1F550732CBE}" sibTransId="{15D5D75E-64DC-CA4E-8835-A0FDC8FC5BAB}"/>
    <dgm:cxn modelId="{A7003B03-E947-1B43-B571-78CC7DD3DCF6}" type="presOf" srcId="{C784DC1D-C92B-A545-B32E-CDEFC65F7E1E}" destId="{9C974774-D5B8-6C4F-B80A-73FC56B432C7}" srcOrd="0" destOrd="0" presId="urn:microsoft.com/office/officeart/2005/8/layout/pyramid1"/>
    <dgm:cxn modelId="{E69A6695-BDD0-774A-A15C-320928D5B05F}" type="presOf" srcId="{907B8B9C-9FF6-A84E-9FA8-52A98CE88D53}" destId="{D3806FB0-1A5B-1147-8E94-34F3095B0622}" srcOrd="1" destOrd="1" presId="urn:microsoft.com/office/officeart/2005/8/layout/pyramid1"/>
    <dgm:cxn modelId="{E028D02D-DEF7-AB42-A326-DD83DB761D77}" srcId="{907B8B9C-9FF6-A84E-9FA8-52A98CE88D53}" destId="{3603C139-1F32-CE44-ABBB-FF205C28005A}" srcOrd="1" destOrd="0" parTransId="{69714A53-7CC1-1047-B7EB-806F1E9879FE}" sibTransId="{67536A28-642F-9A42-A63A-269D47782B4E}"/>
    <dgm:cxn modelId="{08BA0C2D-DD9B-0746-BA99-AF35B3C78401}" type="presOf" srcId="{55F0AE70-4A88-A14D-9B4A-4818DF470FEA}" destId="{2ED3AB3C-5147-8D46-9B3A-E164845E80B6}" srcOrd="1" destOrd="0" presId="urn:microsoft.com/office/officeart/2005/8/layout/pyramid1"/>
    <dgm:cxn modelId="{AC10F726-F76B-DB4C-AE1A-80EEB764D778}" srcId="{67117A9A-3D42-E14E-A11F-C2846516C4DF}" destId="{907B8B9C-9FF6-A84E-9FA8-52A98CE88D53}" srcOrd="1" destOrd="0" parTransId="{C30046BB-1354-3B46-A625-ABC3559DBC47}" sibTransId="{D94A7525-98CF-0C45-A4B4-CEBFF4155ED3}"/>
    <dgm:cxn modelId="{236D82F1-D612-C74D-9902-576D40776377}" type="presOf" srcId="{B2A6C971-AA9F-0F46-B43D-3A0024DBD01B}" destId="{D3CCC6AA-60E1-3945-A649-892197133C08}" srcOrd="1" destOrd="1" presId="urn:microsoft.com/office/officeart/2005/8/layout/pyramid1"/>
    <dgm:cxn modelId="{5D52CE0B-6429-D64D-A9AB-41FF25CD79C2}" type="presOf" srcId="{814271D4-B5F8-6246-97CB-8D33FC0BD034}" destId="{D3806FB0-1A5B-1147-8E94-34F3095B0622}" srcOrd="1" destOrd="2" presId="urn:microsoft.com/office/officeart/2005/8/layout/pyramid1"/>
    <dgm:cxn modelId="{8432853D-B7A9-9947-87A7-E794299034B5}" type="presOf" srcId="{907B8B9C-9FF6-A84E-9FA8-52A98CE88D53}" destId="{EE3652A5-49CE-6449-BB0A-E045B797DF70}" srcOrd="0" destOrd="1" presId="urn:microsoft.com/office/officeart/2005/8/layout/pyramid1"/>
    <dgm:cxn modelId="{699AC0CC-FE39-AD4E-86DB-6BE2E251F3F3}" type="presOf" srcId="{B2A6C971-AA9F-0F46-B43D-3A0024DBD01B}" destId="{1C70E662-96F5-C347-8A0B-24BD584FC7F7}" srcOrd="0" destOrd="1" presId="urn:microsoft.com/office/officeart/2005/8/layout/pyramid1"/>
    <dgm:cxn modelId="{3FA3D35D-F5B9-BD4C-A425-8E6379DC16B9}" srcId="{2982D7AA-165F-1F44-AD5D-094FF513355B}" destId="{C49F3C1F-7B17-A840-AD0E-889743C30227}" srcOrd="1" destOrd="0" parTransId="{70440348-0B52-2345-9D39-4582C4A5F4B7}" sibTransId="{56666DB9-E325-3A47-AA58-310EB1F895FB}"/>
    <dgm:cxn modelId="{5A11604E-3FBB-CB44-91CB-2D70DEDA4900}" srcId="{477922F9-4E3A-F244-B664-21CAA636ABB1}" destId="{67117A9A-3D42-E14E-A11F-C2846516C4DF}" srcOrd="1" destOrd="0" parTransId="{39643E1C-F9AA-584C-8EFE-66DA8AB4522D}" sibTransId="{1903BDA9-045E-E249-BA02-C762BDD54B36}"/>
    <dgm:cxn modelId="{A1560D21-3A18-BE4A-8CD3-E1743C3C4370}" type="presOf" srcId="{16D49135-5063-8849-9A00-0637844FD591}" destId="{1C70E662-96F5-C347-8A0B-24BD584FC7F7}" srcOrd="0" destOrd="2" presId="urn:microsoft.com/office/officeart/2005/8/layout/pyramid1"/>
    <dgm:cxn modelId="{0F131918-E92B-1648-88C2-2A4CA5470342}" type="presOf" srcId="{2982D7AA-165F-1F44-AD5D-094FF513355B}" destId="{33E58954-16ED-E347-B5BD-A90503D93476}" srcOrd="1" destOrd="0" presId="urn:microsoft.com/office/officeart/2005/8/layout/pyramid1"/>
    <dgm:cxn modelId="{CE283406-BD93-E042-800D-0414D70A817C}" srcId="{67117A9A-3D42-E14E-A11F-C2846516C4DF}" destId="{95854797-4CA0-CE49-9C63-963C6980941A}" srcOrd="0" destOrd="0" parTransId="{D511B06F-131B-9546-B09B-299AD3B3145C}" sibTransId="{720F5001-4BDF-B643-B4DA-F02F2724B3F9}"/>
    <dgm:cxn modelId="{39A4E98E-070D-6646-BE9D-BC03366B56D4}" type="presOf" srcId="{95854797-4CA0-CE49-9C63-963C6980941A}" destId="{D3806FB0-1A5B-1147-8E94-34F3095B0622}" srcOrd="1" destOrd="0" presId="urn:microsoft.com/office/officeart/2005/8/layout/pyramid1"/>
    <dgm:cxn modelId="{730F8B83-9C79-DF46-98AE-F3DCAD504679}" type="presOf" srcId="{814271D4-B5F8-6246-97CB-8D33FC0BD034}" destId="{EE3652A5-49CE-6449-BB0A-E045B797DF70}" srcOrd="0" destOrd="2" presId="urn:microsoft.com/office/officeart/2005/8/layout/pyramid1"/>
    <dgm:cxn modelId="{7D6E614F-57F8-5549-940F-0E5CD09AD6CD}" type="presOf" srcId="{16D49135-5063-8849-9A00-0637844FD591}" destId="{D3CCC6AA-60E1-3945-A649-892197133C08}" srcOrd="1" destOrd="2" presId="urn:microsoft.com/office/officeart/2005/8/layout/pyramid1"/>
    <dgm:cxn modelId="{DEBF12EB-42CA-FC48-83B4-FD9E4D989EDF}" type="presOf" srcId="{C49F3C1F-7B17-A840-AD0E-889743C30227}" destId="{56975F2C-41EE-854D-874E-BB7C7C30F46B}" srcOrd="0" destOrd="1" presId="urn:microsoft.com/office/officeart/2005/8/layout/pyramid1"/>
    <dgm:cxn modelId="{3D928DA1-A9A6-4040-AB58-E325F848CF25}" type="presOf" srcId="{2982D7AA-165F-1F44-AD5D-094FF513355B}" destId="{571DFCD3-457D-0345-83B5-962E9229DF87}" srcOrd="0" destOrd="0" presId="urn:microsoft.com/office/officeart/2005/8/layout/pyramid1"/>
    <dgm:cxn modelId="{7A024EBF-1277-224F-A21F-51B25F576829}" type="presOf" srcId="{67117A9A-3D42-E14E-A11F-C2846516C4DF}" destId="{BE5E55B8-428D-0844-B8A0-21BB72693148}" srcOrd="1" destOrd="0" presId="urn:microsoft.com/office/officeart/2005/8/layout/pyramid1"/>
    <dgm:cxn modelId="{8A28C470-D54E-B642-A758-9F861BF909EB}" srcId="{C784DC1D-C92B-A545-B32E-CDEFC65F7E1E}" destId="{C87D7929-9D6F-CA46-B504-6EE98E0EB9E5}" srcOrd="0" destOrd="0" parTransId="{7FD04060-510F-2F44-ABE9-298C477B3281}" sibTransId="{679AF640-C2C5-4140-9317-8D56FFAA8EE3}"/>
    <dgm:cxn modelId="{B2666AC7-0C7A-614A-9573-50DDD70E7D2E}" type="presOf" srcId="{55F0AE70-4A88-A14D-9B4A-4818DF470FEA}" destId="{56975F2C-41EE-854D-874E-BB7C7C30F46B}" srcOrd="0" destOrd="0" presId="urn:microsoft.com/office/officeart/2005/8/layout/pyramid1"/>
    <dgm:cxn modelId="{3EBD6EF6-CAF1-F849-9CE5-931784FCDB9A}" srcId="{2982D7AA-165F-1F44-AD5D-094FF513355B}" destId="{55F0AE70-4A88-A14D-9B4A-4818DF470FEA}" srcOrd="0" destOrd="0" parTransId="{A3321778-D29C-064B-B9A2-1BDC1F08EA30}" sibTransId="{C0E0CDE2-9E01-9D4D-8C3D-91EF43A9BC7C}"/>
    <dgm:cxn modelId="{FFAA53D3-508F-6A4D-B776-456CD534E3BD}" type="presOf" srcId="{67117A9A-3D42-E14E-A11F-C2846516C4DF}" destId="{4FC9FDF2-1ABE-E94B-B835-E639F5E60950}" srcOrd="0" destOrd="0" presId="urn:microsoft.com/office/officeart/2005/8/layout/pyramid1"/>
    <dgm:cxn modelId="{DCF22331-2D96-E34A-8E0A-33A1043F6814}" type="presOf" srcId="{C87D7929-9D6F-CA46-B504-6EE98E0EB9E5}" destId="{D3CCC6AA-60E1-3945-A649-892197133C08}" srcOrd="1" destOrd="0" presId="urn:microsoft.com/office/officeart/2005/8/layout/pyramid1"/>
    <dgm:cxn modelId="{B58E5CE7-E108-F342-B014-E312D75A257F}" srcId="{477922F9-4E3A-F244-B664-21CAA636ABB1}" destId="{C784DC1D-C92B-A545-B32E-CDEFC65F7E1E}" srcOrd="2" destOrd="0" parTransId="{9A4F7E51-27D5-374F-9A23-2D250105EAAE}" sibTransId="{3C530539-5E9F-EB43-84A3-53C2A9111D36}"/>
    <dgm:cxn modelId="{8EC3A3CD-5296-F94F-AA20-5072020670E9}" type="presOf" srcId="{C784DC1D-C92B-A545-B32E-CDEFC65F7E1E}" destId="{E3D92438-7D76-334C-B7E3-717FC58F4424}" srcOrd="1" destOrd="0" presId="urn:microsoft.com/office/officeart/2005/8/layout/pyramid1"/>
    <dgm:cxn modelId="{DBC26FFA-E2FB-5A40-BE1B-9CFF415F0B9F}" type="presOf" srcId="{3603C139-1F32-CE44-ABBB-FF205C28005A}" destId="{EE3652A5-49CE-6449-BB0A-E045B797DF70}" srcOrd="0" destOrd="3" presId="urn:microsoft.com/office/officeart/2005/8/layout/pyramid1"/>
    <dgm:cxn modelId="{E46AE405-01EF-EB49-90BB-2A802940AA18}" srcId="{477922F9-4E3A-F244-B664-21CAA636ABB1}" destId="{2982D7AA-165F-1F44-AD5D-094FF513355B}" srcOrd="0" destOrd="0" parTransId="{E074BB9E-3D4B-494F-B97B-2917B33B0CE4}" sibTransId="{F816CA90-79E5-E04D-A93A-872F45CE96CD}"/>
    <dgm:cxn modelId="{D01DBF94-242E-9442-98CE-D3F13A4D78EB}" srcId="{C87D7929-9D6F-CA46-B504-6EE98E0EB9E5}" destId="{16D49135-5063-8849-9A00-0637844FD591}" srcOrd="1" destOrd="0" parTransId="{E9A68EA2-BEB3-8841-934B-BC82C2CFECD1}" sibTransId="{44B99E90-980E-B544-A539-A684B88B162E}"/>
    <dgm:cxn modelId="{2C906DCB-0780-E941-9202-2D076B244B93}" type="presOf" srcId="{C49F3C1F-7B17-A840-AD0E-889743C30227}" destId="{2ED3AB3C-5147-8D46-9B3A-E164845E80B6}" srcOrd="1" destOrd="1" presId="urn:microsoft.com/office/officeart/2005/8/layout/pyramid1"/>
    <dgm:cxn modelId="{C6C92631-79FA-594B-9EB7-63E2C0835ABE}" srcId="{C87D7929-9D6F-CA46-B504-6EE98E0EB9E5}" destId="{B2A6C971-AA9F-0F46-B43D-3A0024DBD01B}" srcOrd="0" destOrd="0" parTransId="{15AA2D17-82E7-4243-89B5-424D0991EBC6}" sibTransId="{E55BA2E3-A319-DC49-BB3B-2A289A90FAF2}"/>
    <dgm:cxn modelId="{CA298575-6D28-4041-8538-293B648BE82C}" type="presOf" srcId="{477922F9-4E3A-F244-B664-21CAA636ABB1}" destId="{133B6492-2FFF-0441-96EC-43CE89927C06}" srcOrd="0" destOrd="0" presId="urn:microsoft.com/office/officeart/2005/8/layout/pyramid1"/>
    <dgm:cxn modelId="{9AE67761-FD4C-004C-AE70-C6EDFF557FF9}" type="presOf" srcId="{3603C139-1F32-CE44-ABBB-FF205C28005A}" destId="{D3806FB0-1A5B-1147-8E94-34F3095B0622}" srcOrd="1" destOrd="3" presId="urn:microsoft.com/office/officeart/2005/8/layout/pyramid1"/>
    <dgm:cxn modelId="{E14B0EFB-2793-E24F-A2DC-27161192CF29}" type="presOf" srcId="{95854797-4CA0-CE49-9C63-963C6980941A}" destId="{EE3652A5-49CE-6449-BB0A-E045B797DF70}" srcOrd="0" destOrd="0" presId="urn:microsoft.com/office/officeart/2005/8/layout/pyramid1"/>
    <dgm:cxn modelId="{80405400-34C4-F648-B4E3-2051B8C0ADB7}" type="presParOf" srcId="{133B6492-2FFF-0441-96EC-43CE89927C06}" destId="{F11DBAB9-B938-BD47-824E-42382F0597BA}" srcOrd="0" destOrd="0" presId="urn:microsoft.com/office/officeart/2005/8/layout/pyramid1"/>
    <dgm:cxn modelId="{9F85F2ED-2697-1944-B24E-ADC8F51760F6}" type="presParOf" srcId="{F11DBAB9-B938-BD47-824E-42382F0597BA}" destId="{56975F2C-41EE-854D-874E-BB7C7C30F46B}" srcOrd="0" destOrd="0" presId="urn:microsoft.com/office/officeart/2005/8/layout/pyramid1"/>
    <dgm:cxn modelId="{F1DD0B37-F15B-1145-862A-DA2B86287096}" type="presParOf" srcId="{F11DBAB9-B938-BD47-824E-42382F0597BA}" destId="{2ED3AB3C-5147-8D46-9B3A-E164845E80B6}" srcOrd="1" destOrd="0" presId="urn:microsoft.com/office/officeart/2005/8/layout/pyramid1"/>
    <dgm:cxn modelId="{5F7F49A5-E92D-9C41-9EFD-56D63A0E4618}" type="presParOf" srcId="{F11DBAB9-B938-BD47-824E-42382F0597BA}" destId="{571DFCD3-457D-0345-83B5-962E9229DF87}" srcOrd="2" destOrd="0" presId="urn:microsoft.com/office/officeart/2005/8/layout/pyramid1"/>
    <dgm:cxn modelId="{B7F976A9-480E-1140-A5E1-A35577F2922A}" type="presParOf" srcId="{F11DBAB9-B938-BD47-824E-42382F0597BA}" destId="{33E58954-16ED-E347-B5BD-A90503D93476}" srcOrd="3" destOrd="0" presId="urn:microsoft.com/office/officeart/2005/8/layout/pyramid1"/>
    <dgm:cxn modelId="{442F9441-29E5-A045-9F2C-405913288B19}" type="presParOf" srcId="{133B6492-2FFF-0441-96EC-43CE89927C06}" destId="{F01DC90E-3177-6744-BF1F-E9B1A7C40FEE}" srcOrd="1" destOrd="0" presId="urn:microsoft.com/office/officeart/2005/8/layout/pyramid1"/>
    <dgm:cxn modelId="{6BAC6897-6005-7E4B-866F-B3F6F39DDCC0}" type="presParOf" srcId="{F01DC90E-3177-6744-BF1F-E9B1A7C40FEE}" destId="{EE3652A5-49CE-6449-BB0A-E045B797DF70}" srcOrd="0" destOrd="0" presId="urn:microsoft.com/office/officeart/2005/8/layout/pyramid1"/>
    <dgm:cxn modelId="{6A856EC7-4D01-074A-8318-E6A56FB54DE8}" type="presParOf" srcId="{F01DC90E-3177-6744-BF1F-E9B1A7C40FEE}" destId="{D3806FB0-1A5B-1147-8E94-34F3095B0622}" srcOrd="1" destOrd="0" presId="urn:microsoft.com/office/officeart/2005/8/layout/pyramid1"/>
    <dgm:cxn modelId="{257BE09F-F3A5-7846-8B88-01706DB12A56}" type="presParOf" srcId="{F01DC90E-3177-6744-BF1F-E9B1A7C40FEE}" destId="{4FC9FDF2-1ABE-E94B-B835-E639F5E60950}" srcOrd="2" destOrd="0" presId="urn:microsoft.com/office/officeart/2005/8/layout/pyramid1"/>
    <dgm:cxn modelId="{C0330E81-C126-4945-BAF0-2BC7CD695E88}" type="presParOf" srcId="{F01DC90E-3177-6744-BF1F-E9B1A7C40FEE}" destId="{BE5E55B8-428D-0844-B8A0-21BB72693148}" srcOrd="3" destOrd="0" presId="urn:microsoft.com/office/officeart/2005/8/layout/pyramid1"/>
    <dgm:cxn modelId="{14C7FB24-0EA1-3A44-AAF4-716602B33C0D}" type="presParOf" srcId="{133B6492-2FFF-0441-96EC-43CE89927C06}" destId="{2119574B-E9C4-0C42-BCFA-F2E51786792D}" srcOrd="2" destOrd="0" presId="urn:microsoft.com/office/officeart/2005/8/layout/pyramid1"/>
    <dgm:cxn modelId="{7F3D5E02-0601-C042-A17D-E5A8DC84D054}" type="presParOf" srcId="{2119574B-E9C4-0C42-BCFA-F2E51786792D}" destId="{1C70E662-96F5-C347-8A0B-24BD584FC7F7}" srcOrd="0" destOrd="0" presId="urn:microsoft.com/office/officeart/2005/8/layout/pyramid1"/>
    <dgm:cxn modelId="{9F9E5644-1758-1F4C-A406-66D53B3EA193}" type="presParOf" srcId="{2119574B-E9C4-0C42-BCFA-F2E51786792D}" destId="{D3CCC6AA-60E1-3945-A649-892197133C08}" srcOrd="1" destOrd="0" presId="urn:microsoft.com/office/officeart/2005/8/layout/pyramid1"/>
    <dgm:cxn modelId="{FADA3CD7-546A-F444-8D5B-5EB68C8BA981}" type="presParOf" srcId="{2119574B-E9C4-0C42-BCFA-F2E51786792D}" destId="{9C974774-D5B8-6C4F-B80A-73FC56B432C7}" srcOrd="2" destOrd="0" presId="urn:microsoft.com/office/officeart/2005/8/layout/pyramid1"/>
    <dgm:cxn modelId="{7CC409BC-CDD0-C746-B0F4-26015322F3AD}" type="presParOf" srcId="{2119574B-E9C4-0C42-BCFA-F2E51786792D}" destId="{E3D92438-7D76-334C-B7E3-717FC58F4424}" srcOrd="3"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360FF79C-8B50-C843-80AA-658C0881C542}" type="doc">
      <dgm:prSet loTypeId="urn:microsoft.com/office/officeart/2005/8/layout/venn3" loCatId="hierarchy" qsTypeId="urn:microsoft.com/office/officeart/2005/8/quickstyle/simple4" qsCatId="simple" csTypeId="urn:microsoft.com/office/officeart/2005/8/colors/colorful4" csCatId="colorful" phldr="1"/>
      <dgm:spPr/>
      <dgm:t>
        <a:bodyPr/>
        <a:lstStyle/>
        <a:p>
          <a:endParaRPr lang="en-US"/>
        </a:p>
      </dgm:t>
    </dgm:pt>
    <dgm:pt modelId="{7DD75EA9-1B8F-E749-8F31-C2F42E63C673}">
      <dgm:prSet/>
      <dgm:spPr/>
      <dgm:t>
        <a:bodyPr/>
        <a:lstStyle/>
        <a:p>
          <a:pPr rtl="0"/>
          <a:endParaRPr lang="en-US" sz="1800"/>
        </a:p>
      </dgm:t>
    </dgm:pt>
    <dgm:pt modelId="{2C101C7D-08E5-3047-9FF2-4EC1581F674A}" type="parTrans" cxnId="{0845EF16-F854-1A4F-80E7-B4E554741E59}">
      <dgm:prSet/>
      <dgm:spPr/>
      <dgm:t>
        <a:bodyPr/>
        <a:lstStyle/>
        <a:p>
          <a:endParaRPr lang="en-US"/>
        </a:p>
      </dgm:t>
    </dgm:pt>
    <dgm:pt modelId="{A7F206C9-5669-7C4D-8098-191826A420CD}" type="sibTrans" cxnId="{0845EF16-F854-1A4F-80E7-B4E554741E59}">
      <dgm:prSet/>
      <dgm:spPr/>
      <dgm:t>
        <a:bodyPr/>
        <a:lstStyle/>
        <a:p>
          <a:endParaRPr lang="en-US"/>
        </a:p>
      </dgm:t>
    </dgm:pt>
    <dgm:pt modelId="{89C4D9EA-CF86-B04E-8E6F-E1635490AF72}">
      <dgm:prSet custT="1"/>
      <dgm:spPr/>
      <dgm:t>
        <a:bodyPr/>
        <a:lstStyle/>
        <a:p>
          <a:pPr rtl="0"/>
          <a:r>
            <a:rPr lang="en-US" sz="2000" b="1" dirty="0" smtClean="0"/>
            <a:t>business imperative to profit </a:t>
          </a:r>
          <a:r>
            <a:rPr lang="en-US" sz="2000" dirty="0" smtClean="0"/>
            <a:t>(in ways to foster the welfare of its stakeholders including its investors and lenders), </a:t>
          </a:r>
          <a:endParaRPr lang="en-US" sz="2000" dirty="0"/>
        </a:p>
      </dgm:t>
    </dgm:pt>
    <dgm:pt modelId="{3B487772-DB64-124F-A079-7436D6F6A169}" type="parTrans" cxnId="{9904A1A1-F0F3-D744-BB20-799EADD13454}">
      <dgm:prSet/>
      <dgm:spPr/>
      <dgm:t>
        <a:bodyPr/>
        <a:lstStyle/>
        <a:p>
          <a:endParaRPr lang="en-US"/>
        </a:p>
      </dgm:t>
    </dgm:pt>
    <dgm:pt modelId="{CB07A960-E7C3-1C4F-8471-5E02DE3112CB}" type="sibTrans" cxnId="{9904A1A1-F0F3-D744-BB20-799EADD13454}">
      <dgm:prSet/>
      <dgm:spPr/>
      <dgm:t>
        <a:bodyPr/>
        <a:lstStyle/>
        <a:p>
          <a:endParaRPr lang="en-US"/>
        </a:p>
      </dgm:t>
    </dgm:pt>
    <dgm:pt modelId="{2D62E00C-B03F-A34E-9415-71E2B7FED87F}">
      <dgm:prSet/>
      <dgm:spPr/>
      <dgm:t>
        <a:bodyPr/>
        <a:lstStyle/>
        <a:p>
          <a:pPr rtl="0"/>
          <a:r>
            <a:rPr lang="en-US" b="1" dirty="0" smtClean="0"/>
            <a:t>states to govern </a:t>
          </a:r>
          <a:r>
            <a:rPr lang="en-US" dirty="0" smtClean="0"/>
            <a:t>(in ways that give effect to the democratic will of their respective policies), international organizations (in ways that enhance the elaboration of common norms), and </a:t>
          </a:r>
          <a:endParaRPr lang="en-US" dirty="0"/>
        </a:p>
      </dgm:t>
    </dgm:pt>
    <dgm:pt modelId="{31D4FB39-2178-F84D-BAFB-E03E66920A1E}" type="parTrans" cxnId="{012734FC-DF53-9548-9D4F-58D5DF601D3D}">
      <dgm:prSet/>
      <dgm:spPr/>
      <dgm:t>
        <a:bodyPr/>
        <a:lstStyle/>
        <a:p>
          <a:endParaRPr lang="en-US"/>
        </a:p>
      </dgm:t>
    </dgm:pt>
    <dgm:pt modelId="{0D45BFBA-1BAA-AB4D-A736-27D447E6F390}" type="sibTrans" cxnId="{012734FC-DF53-9548-9D4F-58D5DF601D3D}">
      <dgm:prSet/>
      <dgm:spPr/>
      <dgm:t>
        <a:bodyPr/>
        <a:lstStyle/>
        <a:p>
          <a:endParaRPr lang="en-US"/>
        </a:p>
      </dgm:t>
    </dgm:pt>
    <dgm:pt modelId="{AFF48B8E-706F-3C4A-ABCD-48F18867DA97}">
      <dgm:prSet/>
      <dgm:spPr/>
      <dgm:t>
        <a:bodyPr/>
        <a:lstStyle/>
        <a:p>
          <a:pPr rtl="0"/>
          <a:r>
            <a:rPr lang="en-US" b="1" dirty="0" smtClean="0"/>
            <a:t>civil society </a:t>
          </a:r>
          <a:r>
            <a:rPr lang="en-US" dirty="0" smtClean="0"/>
            <a:t>(in ways that give effect to monitoring and accountability roles).</a:t>
          </a:r>
          <a:endParaRPr lang="en-US" dirty="0"/>
        </a:p>
      </dgm:t>
    </dgm:pt>
    <dgm:pt modelId="{37D27EEA-4287-B24B-9E98-F9D7F8D16F87}" type="parTrans" cxnId="{F179F13F-4D26-6D4E-8506-AB68B14E1241}">
      <dgm:prSet/>
      <dgm:spPr/>
      <dgm:t>
        <a:bodyPr/>
        <a:lstStyle/>
        <a:p>
          <a:endParaRPr lang="en-US"/>
        </a:p>
      </dgm:t>
    </dgm:pt>
    <dgm:pt modelId="{7018C69F-2506-A14D-92E1-0794C68BD4E7}" type="sibTrans" cxnId="{F179F13F-4D26-6D4E-8506-AB68B14E1241}">
      <dgm:prSet/>
      <dgm:spPr/>
      <dgm:t>
        <a:bodyPr/>
        <a:lstStyle/>
        <a:p>
          <a:endParaRPr lang="en-US"/>
        </a:p>
      </dgm:t>
    </dgm:pt>
    <dgm:pt modelId="{D2715BE7-28C3-F841-87AB-49296452927E}" type="pres">
      <dgm:prSet presAssocID="{360FF79C-8B50-C843-80AA-658C0881C542}" presName="Name0" presStyleCnt="0">
        <dgm:presLayoutVars>
          <dgm:dir/>
          <dgm:resizeHandles val="exact"/>
        </dgm:presLayoutVars>
      </dgm:prSet>
      <dgm:spPr/>
      <dgm:t>
        <a:bodyPr/>
        <a:lstStyle/>
        <a:p>
          <a:endParaRPr lang="en-US"/>
        </a:p>
      </dgm:t>
    </dgm:pt>
    <dgm:pt modelId="{2747E0B2-FCCE-4146-9D49-DAB23E31D973}" type="pres">
      <dgm:prSet presAssocID="{7DD75EA9-1B8F-E749-8F31-C2F42E63C673}" presName="Name5" presStyleLbl="vennNode1" presStyleIdx="0" presStyleCnt="3">
        <dgm:presLayoutVars>
          <dgm:bulletEnabled val="1"/>
        </dgm:presLayoutVars>
      </dgm:prSet>
      <dgm:spPr/>
      <dgm:t>
        <a:bodyPr/>
        <a:lstStyle/>
        <a:p>
          <a:endParaRPr lang="en-US"/>
        </a:p>
      </dgm:t>
    </dgm:pt>
    <dgm:pt modelId="{4C40BCEF-2E42-9A41-8233-61CDE133EB01}" type="pres">
      <dgm:prSet presAssocID="{A7F206C9-5669-7C4D-8098-191826A420CD}" presName="space" presStyleCnt="0"/>
      <dgm:spPr/>
    </dgm:pt>
    <dgm:pt modelId="{CB254D20-3C0B-864A-89F4-25BAA4B483E4}" type="pres">
      <dgm:prSet presAssocID="{AFF48B8E-706F-3C4A-ABCD-48F18867DA97}" presName="Name5" presStyleLbl="vennNode1" presStyleIdx="1" presStyleCnt="3">
        <dgm:presLayoutVars>
          <dgm:bulletEnabled val="1"/>
        </dgm:presLayoutVars>
      </dgm:prSet>
      <dgm:spPr/>
      <dgm:t>
        <a:bodyPr/>
        <a:lstStyle/>
        <a:p>
          <a:endParaRPr lang="en-US"/>
        </a:p>
      </dgm:t>
    </dgm:pt>
    <dgm:pt modelId="{F482F97E-B4DF-7B4B-A0C1-03CDBB24699F}" type="pres">
      <dgm:prSet presAssocID="{7018C69F-2506-A14D-92E1-0794C68BD4E7}" presName="space" presStyleCnt="0"/>
      <dgm:spPr/>
    </dgm:pt>
    <dgm:pt modelId="{B1791E68-80FA-3E4E-B664-DA6D257F24AE}" type="pres">
      <dgm:prSet presAssocID="{2D62E00C-B03F-A34E-9415-71E2B7FED87F}" presName="Name5" presStyleLbl="vennNode1" presStyleIdx="2" presStyleCnt="3">
        <dgm:presLayoutVars>
          <dgm:bulletEnabled val="1"/>
        </dgm:presLayoutVars>
      </dgm:prSet>
      <dgm:spPr/>
      <dgm:t>
        <a:bodyPr/>
        <a:lstStyle/>
        <a:p>
          <a:endParaRPr lang="en-US"/>
        </a:p>
      </dgm:t>
    </dgm:pt>
  </dgm:ptLst>
  <dgm:cxnLst>
    <dgm:cxn modelId="{012734FC-DF53-9548-9D4F-58D5DF601D3D}" srcId="{360FF79C-8B50-C843-80AA-658C0881C542}" destId="{2D62E00C-B03F-A34E-9415-71E2B7FED87F}" srcOrd="2" destOrd="0" parTransId="{31D4FB39-2178-F84D-BAFB-E03E66920A1E}" sibTransId="{0D45BFBA-1BAA-AB4D-A736-27D447E6F390}"/>
    <dgm:cxn modelId="{A1A22E62-E511-5C4C-85D2-0081E9A889C2}" type="presOf" srcId="{AFF48B8E-706F-3C4A-ABCD-48F18867DA97}" destId="{CB254D20-3C0B-864A-89F4-25BAA4B483E4}" srcOrd="0" destOrd="0" presId="urn:microsoft.com/office/officeart/2005/8/layout/venn3"/>
    <dgm:cxn modelId="{F179F13F-4D26-6D4E-8506-AB68B14E1241}" srcId="{360FF79C-8B50-C843-80AA-658C0881C542}" destId="{AFF48B8E-706F-3C4A-ABCD-48F18867DA97}" srcOrd="1" destOrd="0" parTransId="{37D27EEA-4287-B24B-9E98-F9D7F8D16F87}" sibTransId="{7018C69F-2506-A14D-92E1-0794C68BD4E7}"/>
    <dgm:cxn modelId="{8C457B0B-0D28-714B-A4E3-E4035136B87F}" type="presOf" srcId="{360FF79C-8B50-C843-80AA-658C0881C542}" destId="{D2715BE7-28C3-F841-87AB-49296452927E}" srcOrd="0" destOrd="0" presId="urn:microsoft.com/office/officeart/2005/8/layout/venn3"/>
    <dgm:cxn modelId="{C7C0263E-9509-864D-B05A-578C0533A07B}" type="presOf" srcId="{89C4D9EA-CF86-B04E-8E6F-E1635490AF72}" destId="{2747E0B2-FCCE-4146-9D49-DAB23E31D973}" srcOrd="0" destOrd="1" presId="urn:microsoft.com/office/officeart/2005/8/layout/venn3"/>
    <dgm:cxn modelId="{0845EF16-F854-1A4F-80E7-B4E554741E59}" srcId="{360FF79C-8B50-C843-80AA-658C0881C542}" destId="{7DD75EA9-1B8F-E749-8F31-C2F42E63C673}" srcOrd="0" destOrd="0" parTransId="{2C101C7D-08E5-3047-9FF2-4EC1581F674A}" sibTransId="{A7F206C9-5669-7C4D-8098-191826A420CD}"/>
    <dgm:cxn modelId="{062ABCFC-92D8-3742-9E8D-EF2727753760}" type="presOf" srcId="{7DD75EA9-1B8F-E749-8F31-C2F42E63C673}" destId="{2747E0B2-FCCE-4146-9D49-DAB23E31D973}" srcOrd="0" destOrd="0" presId="urn:microsoft.com/office/officeart/2005/8/layout/venn3"/>
    <dgm:cxn modelId="{9904A1A1-F0F3-D744-BB20-799EADD13454}" srcId="{7DD75EA9-1B8F-E749-8F31-C2F42E63C673}" destId="{89C4D9EA-CF86-B04E-8E6F-E1635490AF72}" srcOrd="0" destOrd="0" parTransId="{3B487772-DB64-124F-A079-7436D6F6A169}" sibTransId="{CB07A960-E7C3-1C4F-8471-5E02DE3112CB}"/>
    <dgm:cxn modelId="{558FFE6C-AB8F-7846-8694-D3B23A283F4E}" type="presOf" srcId="{2D62E00C-B03F-A34E-9415-71E2B7FED87F}" destId="{B1791E68-80FA-3E4E-B664-DA6D257F24AE}" srcOrd="0" destOrd="0" presId="urn:microsoft.com/office/officeart/2005/8/layout/venn3"/>
    <dgm:cxn modelId="{EB64ADEF-7E19-154B-91C6-3D4F722EEB52}" type="presParOf" srcId="{D2715BE7-28C3-F841-87AB-49296452927E}" destId="{2747E0B2-FCCE-4146-9D49-DAB23E31D973}" srcOrd="0" destOrd="0" presId="urn:microsoft.com/office/officeart/2005/8/layout/venn3"/>
    <dgm:cxn modelId="{0BFE72AB-2A4C-9144-90EF-D834EE48E78C}" type="presParOf" srcId="{D2715BE7-28C3-F841-87AB-49296452927E}" destId="{4C40BCEF-2E42-9A41-8233-61CDE133EB01}" srcOrd="1" destOrd="0" presId="urn:microsoft.com/office/officeart/2005/8/layout/venn3"/>
    <dgm:cxn modelId="{FB2C77D7-C123-2647-81C3-A7221747FBC6}" type="presParOf" srcId="{D2715BE7-28C3-F841-87AB-49296452927E}" destId="{CB254D20-3C0B-864A-89F4-25BAA4B483E4}" srcOrd="2" destOrd="0" presId="urn:microsoft.com/office/officeart/2005/8/layout/venn3"/>
    <dgm:cxn modelId="{F084A988-7583-D14B-A7C1-3D607F1E63D3}" type="presParOf" srcId="{D2715BE7-28C3-F841-87AB-49296452927E}" destId="{F482F97E-B4DF-7B4B-A0C1-03CDBB24699F}" srcOrd="3" destOrd="0" presId="urn:microsoft.com/office/officeart/2005/8/layout/venn3"/>
    <dgm:cxn modelId="{68EDA184-DC2A-784F-A779-E6F03C7ABDA3}" type="presParOf" srcId="{D2715BE7-28C3-F841-87AB-49296452927E}" destId="{B1791E68-80FA-3E4E-B664-DA6D257F24AE}" srcOrd="4"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1E73D266-E7FA-2E46-8AC9-AADBF76082DE}" type="doc">
      <dgm:prSet loTypeId="urn:microsoft.com/office/officeart/2005/8/layout/pyramid2" loCatId="hierarchy" qsTypeId="urn:microsoft.com/office/officeart/2005/8/quickstyle/simple4" qsCatId="simple" csTypeId="urn:microsoft.com/office/officeart/2005/8/colors/accent1_4" csCatId="accent1" phldr="1"/>
      <dgm:spPr/>
      <dgm:t>
        <a:bodyPr/>
        <a:lstStyle/>
        <a:p>
          <a:endParaRPr lang="en-US"/>
        </a:p>
      </dgm:t>
    </dgm:pt>
    <dgm:pt modelId="{4E23A5B4-8D9C-8F4E-8F00-384A65B412A0}">
      <dgm:prSet custT="1"/>
      <dgm:spPr/>
      <dgm:t>
        <a:bodyPr/>
        <a:lstStyle/>
        <a:p>
          <a:pPr rtl="0"/>
          <a:r>
            <a:rPr lang="en-US" sz="2400" dirty="0" smtClean="0"/>
            <a:t>Provides a common language through which collisions are mediated</a:t>
          </a:r>
          <a:endParaRPr lang="en-US" sz="2400" dirty="0"/>
        </a:p>
      </dgm:t>
    </dgm:pt>
    <dgm:pt modelId="{94F77592-D614-3E49-8B83-4A53306DD701}" type="parTrans" cxnId="{ED6A9719-2D57-0246-A0DC-FEF74ADA5A23}">
      <dgm:prSet/>
      <dgm:spPr/>
      <dgm:t>
        <a:bodyPr/>
        <a:lstStyle/>
        <a:p>
          <a:endParaRPr lang="en-US"/>
        </a:p>
      </dgm:t>
    </dgm:pt>
    <dgm:pt modelId="{DCA75617-7784-694F-AA20-5EE1210A8097}" type="sibTrans" cxnId="{ED6A9719-2D57-0246-A0DC-FEF74ADA5A23}">
      <dgm:prSet/>
      <dgm:spPr/>
      <dgm:t>
        <a:bodyPr/>
        <a:lstStyle/>
        <a:p>
          <a:endParaRPr lang="en-US"/>
        </a:p>
      </dgm:t>
    </dgm:pt>
    <dgm:pt modelId="{AF9104DA-23DC-D04F-9D42-E8B4A2512AC8}">
      <dgm:prSet custT="1"/>
      <dgm:spPr/>
      <dgm:t>
        <a:bodyPr/>
        <a:lstStyle/>
        <a:p>
          <a:pPr rtl="0"/>
          <a:r>
            <a:rPr lang="en-US" sz="2400" dirty="0" smtClean="0"/>
            <a:t>Recognizes the autonomy of governance spheres of states and enterprises</a:t>
          </a:r>
          <a:endParaRPr lang="en-US" sz="2400" dirty="0"/>
        </a:p>
      </dgm:t>
    </dgm:pt>
    <dgm:pt modelId="{4B8E84C8-7F03-5F48-B08A-672643DCBB1F}" type="parTrans" cxnId="{57B765DE-F9C8-D04E-995F-6F3C9F9DEC90}">
      <dgm:prSet/>
      <dgm:spPr/>
      <dgm:t>
        <a:bodyPr/>
        <a:lstStyle/>
        <a:p>
          <a:endParaRPr lang="en-US"/>
        </a:p>
      </dgm:t>
    </dgm:pt>
    <dgm:pt modelId="{C07C0C7E-A528-EA4A-9C2C-01DEE34A72C7}" type="sibTrans" cxnId="{57B765DE-F9C8-D04E-995F-6F3C9F9DEC90}">
      <dgm:prSet/>
      <dgm:spPr/>
      <dgm:t>
        <a:bodyPr/>
        <a:lstStyle/>
        <a:p>
          <a:endParaRPr lang="en-US"/>
        </a:p>
      </dgm:t>
    </dgm:pt>
    <dgm:pt modelId="{5EF1D95B-529B-AC4E-8F3C-CBE08409F63B}">
      <dgm:prSet custT="1"/>
      <dgm:spPr/>
      <dgm:t>
        <a:bodyPr/>
        <a:lstStyle/>
        <a:p>
          <a:pPr rtl="0"/>
          <a:r>
            <a:rPr lang="en-US" sz="2400" dirty="0" smtClean="0"/>
            <a:t>Permits fluidity among governance regimes—national, international, contractual, hortatory, legally or societally binding</a:t>
          </a:r>
          <a:endParaRPr lang="en-US" sz="2400" dirty="0"/>
        </a:p>
      </dgm:t>
    </dgm:pt>
    <dgm:pt modelId="{D51ED174-3788-8C4C-9596-F57D36887767}" type="parTrans" cxnId="{939CE6B7-B29D-C344-B408-E03AB6F4DFA6}">
      <dgm:prSet/>
      <dgm:spPr/>
      <dgm:t>
        <a:bodyPr/>
        <a:lstStyle/>
        <a:p>
          <a:endParaRPr lang="en-US"/>
        </a:p>
      </dgm:t>
    </dgm:pt>
    <dgm:pt modelId="{2D51C36E-9FE8-5147-9D66-4E51012F77C2}" type="sibTrans" cxnId="{939CE6B7-B29D-C344-B408-E03AB6F4DFA6}">
      <dgm:prSet/>
      <dgm:spPr/>
      <dgm:t>
        <a:bodyPr/>
        <a:lstStyle/>
        <a:p>
          <a:endParaRPr lang="en-US"/>
        </a:p>
      </dgm:t>
    </dgm:pt>
    <dgm:pt modelId="{B8E63DE5-778B-904A-ABBB-2CF8A57CB42B}">
      <dgm:prSet custT="1"/>
      <dgm:spPr/>
      <dgm:t>
        <a:bodyPr/>
        <a:lstStyle/>
        <a:p>
          <a:pPr rtl="0"/>
          <a:r>
            <a:rPr lang="en-US" sz="2000" dirty="0" smtClean="0"/>
            <a:t>Hints at superiority of </a:t>
          </a:r>
          <a:r>
            <a:rPr lang="en-US" sz="2000" b="1" i="1" dirty="0" smtClean="0"/>
            <a:t>international law </a:t>
          </a:r>
          <a:r>
            <a:rPr lang="en-US" sz="2000" dirty="0" smtClean="0"/>
            <a:t>as against states and </a:t>
          </a:r>
          <a:r>
            <a:rPr lang="en-US" sz="2000" b="1" i="1" dirty="0" smtClean="0"/>
            <a:t>international norms </a:t>
          </a:r>
          <a:r>
            <a:rPr lang="en-US" sz="2000" dirty="0" smtClean="0"/>
            <a:t>as against societally constituted enterprises</a:t>
          </a:r>
          <a:endParaRPr lang="en-US" sz="2000" dirty="0"/>
        </a:p>
      </dgm:t>
    </dgm:pt>
    <dgm:pt modelId="{DCC607A3-BD8F-DD4C-8E9C-0885A3C270EE}" type="parTrans" cxnId="{18530215-460F-4F4B-8DD7-8DDDE4BA1F64}">
      <dgm:prSet/>
      <dgm:spPr/>
      <dgm:t>
        <a:bodyPr/>
        <a:lstStyle/>
        <a:p>
          <a:endParaRPr lang="en-US"/>
        </a:p>
      </dgm:t>
    </dgm:pt>
    <dgm:pt modelId="{E67C3C4A-20E4-3E42-A461-22958659FECD}" type="sibTrans" cxnId="{18530215-460F-4F4B-8DD7-8DDDE4BA1F64}">
      <dgm:prSet/>
      <dgm:spPr/>
      <dgm:t>
        <a:bodyPr/>
        <a:lstStyle/>
        <a:p>
          <a:endParaRPr lang="en-US"/>
        </a:p>
      </dgm:t>
    </dgm:pt>
    <dgm:pt modelId="{F6B15ECE-0532-9D4A-8F91-1C2D25449710}">
      <dgm:prSet custT="1"/>
      <dgm:spPr/>
      <dgm:t>
        <a:bodyPr/>
        <a:lstStyle/>
        <a:p>
          <a:pPr rtl="0"/>
          <a:r>
            <a:rPr lang="en-US" sz="2000" dirty="0" smtClean="0"/>
            <a:t>Avoids hyper-rigidity of legal regimes through objectives based </a:t>
          </a:r>
          <a:r>
            <a:rPr lang="en-US" sz="2000" b="1" dirty="0" smtClean="0"/>
            <a:t>functional approach </a:t>
          </a:r>
          <a:r>
            <a:rPr lang="en-US" sz="2000" dirty="0" smtClean="0"/>
            <a:t>to identifying and mediating consequences of adverse human rights actions effected through a variety of means system </a:t>
          </a:r>
          <a:endParaRPr lang="en-US" sz="2000" dirty="0"/>
        </a:p>
      </dgm:t>
    </dgm:pt>
    <dgm:pt modelId="{CDE73BE2-1BF4-D848-B33A-4191D9C2D11B}" type="parTrans" cxnId="{699F3423-1720-A249-8DF9-E4AC09796A10}">
      <dgm:prSet/>
      <dgm:spPr/>
      <dgm:t>
        <a:bodyPr/>
        <a:lstStyle/>
        <a:p>
          <a:endParaRPr lang="en-US"/>
        </a:p>
      </dgm:t>
    </dgm:pt>
    <dgm:pt modelId="{B350F9BB-F0EF-7943-A26A-669F69BEC6BB}" type="sibTrans" cxnId="{699F3423-1720-A249-8DF9-E4AC09796A10}">
      <dgm:prSet/>
      <dgm:spPr/>
      <dgm:t>
        <a:bodyPr/>
        <a:lstStyle/>
        <a:p>
          <a:endParaRPr lang="en-US"/>
        </a:p>
      </dgm:t>
    </dgm:pt>
    <dgm:pt modelId="{7EB5E5F3-9DE2-804F-8F91-14EA40D9D2E2}">
      <dgm:prSet/>
      <dgm:spPr/>
      <dgm:t>
        <a:bodyPr/>
        <a:lstStyle/>
        <a:p>
          <a:pPr rtl="0"/>
          <a:r>
            <a:rPr lang="en-US" smtClean="0"/>
            <a:t>Possibilities are quite fragile.</a:t>
          </a:r>
          <a:endParaRPr lang="en-US"/>
        </a:p>
      </dgm:t>
    </dgm:pt>
    <dgm:pt modelId="{4A092C21-6814-5D4F-8B57-4706A6B2CE8C}" type="parTrans" cxnId="{F161C228-BA23-9F4A-BB52-87E11377E9BB}">
      <dgm:prSet/>
      <dgm:spPr/>
      <dgm:t>
        <a:bodyPr/>
        <a:lstStyle/>
        <a:p>
          <a:endParaRPr lang="en-US"/>
        </a:p>
      </dgm:t>
    </dgm:pt>
    <dgm:pt modelId="{AA6ADE90-CD82-5C45-8311-6EDB5C2068FD}" type="sibTrans" cxnId="{F161C228-BA23-9F4A-BB52-87E11377E9BB}">
      <dgm:prSet/>
      <dgm:spPr/>
      <dgm:t>
        <a:bodyPr/>
        <a:lstStyle/>
        <a:p>
          <a:endParaRPr lang="en-US"/>
        </a:p>
      </dgm:t>
    </dgm:pt>
    <dgm:pt modelId="{5282FE91-0C0F-6042-AF65-DFEE91F3877E}" type="pres">
      <dgm:prSet presAssocID="{1E73D266-E7FA-2E46-8AC9-AADBF76082DE}" presName="compositeShape" presStyleCnt="0">
        <dgm:presLayoutVars>
          <dgm:dir/>
          <dgm:resizeHandles/>
        </dgm:presLayoutVars>
      </dgm:prSet>
      <dgm:spPr/>
      <dgm:t>
        <a:bodyPr/>
        <a:lstStyle/>
        <a:p>
          <a:endParaRPr lang="en-US"/>
        </a:p>
      </dgm:t>
    </dgm:pt>
    <dgm:pt modelId="{E00477DC-7729-2F45-B9DB-1A1020333B2B}" type="pres">
      <dgm:prSet presAssocID="{1E73D266-E7FA-2E46-8AC9-AADBF76082DE}" presName="pyramid" presStyleLbl="node1" presStyleIdx="0" presStyleCnt="1"/>
      <dgm:spPr/>
    </dgm:pt>
    <dgm:pt modelId="{46B3F097-34D2-4242-8791-C4AD70B95911}" type="pres">
      <dgm:prSet presAssocID="{1E73D266-E7FA-2E46-8AC9-AADBF76082DE}" presName="theList" presStyleCnt="0"/>
      <dgm:spPr/>
    </dgm:pt>
    <dgm:pt modelId="{3DB5AC5E-8DF0-E246-AAD8-EEC0BB0E8361}" type="pres">
      <dgm:prSet presAssocID="{4E23A5B4-8D9C-8F4E-8F00-384A65B412A0}" presName="aNode" presStyleLbl="fgAcc1" presStyleIdx="0" presStyleCnt="6" custScaleX="331446" custLinFactNeighborX="0" custLinFactNeighborY="-27292">
        <dgm:presLayoutVars>
          <dgm:bulletEnabled val="1"/>
        </dgm:presLayoutVars>
      </dgm:prSet>
      <dgm:spPr/>
      <dgm:t>
        <a:bodyPr/>
        <a:lstStyle/>
        <a:p>
          <a:endParaRPr lang="en-US"/>
        </a:p>
      </dgm:t>
    </dgm:pt>
    <dgm:pt modelId="{DF8522C5-A6FF-C342-A09D-7EB7958E68C9}" type="pres">
      <dgm:prSet presAssocID="{4E23A5B4-8D9C-8F4E-8F00-384A65B412A0}" presName="aSpace" presStyleCnt="0"/>
      <dgm:spPr/>
    </dgm:pt>
    <dgm:pt modelId="{B06BE99D-B53A-8B4B-9BF2-B3A828989072}" type="pres">
      <dgm:prSet presAssocID="{AF9104DA-23DC-D04F-9D42-E8B4A2512AC8}" presName="aNode" presStyleLbl="fgAcc1" presStyleIdx="1" presStyleCnt="6" custScaleX="331446" custLinFactNeighborX="0" custLinFactNeighborY="-54584">
        <dgm:presLayoutVars>
          <dgm:bulletEnabled val="1"/>
        </dgm:presLayoutVars>
      </dgm:prSet>
      <dgm:spPr/>
      <dgm:t>
        <a:bodyPr/>
        <a:lstStyle/>
        <a:p>
          <a:endParaRPr lang="en-US"/>
        </a:p>
      </dgm:t>
    </dgm:pt>
    <dgm:pt modelId="{45AC000E-B73B-BD4C-BB00-BCCAC28B9F1D}" type="pres">
      <dgm:prSet presAssocID="{AF9104DA-23DC-D04F-9D42-E8B4A2512AC8}" presName="aSpace" presStyleCnt="0"/>
      <dgm:spPr/>
    </dgm:pt>
    <dgm:pt modelId="{080BACB8-DBB9-3E4D-94B1-348007A0AA6E}" type="pres">
      <dgm:prSet presAssocID="{5EF1D95B-529B-AC4E-8F3C-CBE08409F63B}" presName="aNode" presStyleLbl="fgAcc1" presStyleIdx="2" presStyleCnt="6" custScaleX="331446">
        <dgm:presLayoutVars>
          <dgm:bulletEnabled val="1"/>
        </dgm:presLayoutVars>
      </dgm:prSet>
      <dgm:spPr/>
      <dgm:t>
        <a:bodyPr/>
        <a:lstStyle/>
        <a:p>
          <a:endParaRPr lang="en-US"/>
        </a:p>
      </dgm:t>
    </dgm:pt>
    <dgm:pt modelId="{2BC8753A-A1AF-864B-86F1-A40B7384FF5D}" type="pres">
      <dgm:prSet presAssocID="{5EF1D95B-529B-AC4E-8F3C-CBE08409F63B}" presName="aSpace" presStyleCnt="0"/>
      <dgm:spPr/>
    </dgm:pt>
    <dgm:pt modelId="{DDAC23E3-3626-844C-B689-789F0055E6D3}" type="pres">
      <dgm:prSet presAssocID="{B8E63DE5-778B-904A-ABBB-2CF8A57CB42B}" presName="aNode" presStyleLbl="fgAcc1" presStyleIdx="3" presStyleCnt="6" custScaleX="331446">
        <dgm:presLayoutVars>
          <dgm:bulletEnabled val="1"/>
        </dgm:presLayoutVars>
      </dgm:prSet>
      <dgm:spPr/>
      <dgm:t>
        <a:bodyPr/>
        <a:lstStyle/>
        <a:p>
          <a:endParaRPr lang="en-US"/>
        </a:p>
      </dgm:t>
    </dgm:pt>
    <dgm:pt modelId="{320F2792-8713-5547-A48A-019F25E6EE44}" type="pres">
      <dgm:prSet presAssocID="{B8E63DE5-778B-904A-ABBB-2CF8A57CB42B}" presName="aSpace" presStyleCnt="0"/>
      <dgm:spPr/>
    </dgm:pt>
    <dgm:pt modelId="{31456D9A-B222-6041-ADC9-E467E7F7CBD2}" type="pres">
      <dgm:prSet presAssocID="{F6B15ECE-0532-9D4A-8F91-1C2D25449710}" presName="aNode" presStyleLbl="fgAcc1" presStyleIdx="4" presStyleCnt="6" custScaleX="331446">
        <dgm:presLayoutVars>
          <dgm:bulletEnabled val="1"/>
        </dgm:presLayoutVars>
      </dgm:prSet>
      <dgm:spPr/>
      <dgm:t>
        <a:bodyPr/>
        <a:lstStyle/>
        <a:p>
          <a:endParaRPr lang="en-US"/>
        </a:p>
      </dgm:t>
    </dgm:pt>
    <dgm:pt modelId="{679D14B2-6D96-8845-A4E7-11C38200FA36}" type="pres">
      <dgm:prSet presAssocID="{F6B15ECE-0532-9D4A-8F91-1C2D25449710}" presName="aSpace" presStyleCnt="0"/>
      <dgm:spPr/>
    </dgm:pt>
    <dgm:pt modelId="{C17C4ED8-A851-5E47-82DC-F8EF1626BCF8}" type="pres">
      <dgm:prSet presAssocID="{7EB5E5F3-9DE2-804F-8F91-14EA40D9D2E2}" presName="aNode" presStyleLbl="fgAcc1" presStyleIdx="5" presStyleCnt="6" custScaleX="331446" custLinFactNeighborX="-6629" custLinFactNeighborY="24293">
        <dgm:presLayoutVars>
          <dgm:bulletEnabled val="1"/>
        </dgm:presLayoutVars>
      </dgm:prSet>
      <dgm:spPr/>
      <dgm:t>
        <a:bodyPr/>
        <a:lstStyle/>
        <a:p>
          <a:endParaRPr lang="en-US"/>
        </a:p>
      </dgm:t>
    </dgm:pt>
    <dgm:pt modelId="{FB76DB7C-BA01-8049-AF92-4EFA36110DD2}" type="pres">
      <dgm:prSet presAssocID="{7EB5E5F3-9DE2-804F-8F91-14EA40D9D2E2}" presName="aSpace" presStyleCnt="0"/>
      <dgm:spPr/>
    </dgm:pt>
  </dgm:ptLst>
  <dgm:cxnLst>
    <dgm:cxn modelId="{8DA6D7E2-2093-4347-BF20-983A2B7B5A11}" type="presOf" srcId="{5EF1D95B-529B-AC4E-8F3C-CBE08409F63B}" destId="{080BACB8-DBB9-3E4D-94B1-348007A0AA6E}" srcOrd="0" destOrd="0" presId="urn:microsoft.com/office/officeart/2005/8/layout/pyramid2"/>
    <dgm:cxn modelId="{57B765DE-F9C8-D04E-995F-6F3C9F9DEC90}" srcId="{1E73D266-E7FA-2E46-8AC9-AADBF76082DE}" destId="{AF9104DA-23DC-D04F-9D42-E8B4A2512AC8}" srcOrd="1" destOrd="0" parTransId="{4B8E84C8-7F03-5F48-B08A-672643DCBB1F}" sibTransId="{C07C0C7E-A528-EA4A-9C2C-01DEE34A72C7}"/>
    <dgm:cxn modelId="{3BED8B9F-00C5-4242-8CC3-328BA6A4A66F}" type="presOf" srcId="{AF9104DA-23DC-D04F-9D42-E8B4A2512AC8}" destId="{B06BE99D-B53A-8B4B-9BF2-B3A828989072}" srcOrd="0" destOrd="0" presId="urn:microsoft.com/office/officeart/2005/8/layout/pyramid2"/>
    <dgm:cxn modelId="{F161C228-BA23-9F4A-BB52-87E11377E9BB}" srcId="{1E73D266-E7FA-2E46-8AC9-AADBF76082DE}" destId="{7EB5E5F3-9DE2-804F-8F91-14EA40D9D2E2}" srcOrd="5" destOrd="0" parTransId="{4A092C21-6814-5D4F-8B57-4706A6B2CE8C}" sibTransId="{AA6ADE90-CD82-5C45-8311-6EDB5C2068FD}"/>
    <dgm:cxn modelId="{9D1DFC72-27C3-D547-9341-CA2C6C26BD84}" type="presOf" srcId="{7EB5E5F3-9DE2-804F-8F91-14EA40D9D2E2}" destId="{C17C4ED8-A851-5E47-82DC-F8EF1626BCF8}" srcOrd="0" destOrd="0" presId="urn:microsoft.com/office/officeart/2005/8/layout/pyramid2"/>
    <dgm:cxn modelId="{235ED6E9-759A-5E4A-BB19-1A271A220261}" type="presOf" srcId="{B8E63DE5-778B-904A-ABBB-2CF8A57CB42B}" destId="{DDAC23E3-3626-844C-B689-789F0055E6D3}" srcOrd="0" destOrd="0" presId="urn:microsoft.com/office/officeart/2005/8/layout/pyramid2"/>
    <dgm:cxn modelId="{2BAC0D47-DB9F-A543-A103-CF0F1DCDCEDD}" type="presOf" srcId="{4E23A5B4-8D9C-8F4E-8F00-384A65B412A0}" destId="{3DB5AC5E-8DF0-E246-AAD8-EEC0BB0E8361}" srcOrd="0" destOrd="0" presId="urn:microsoft.com/office/officeart/2005/8/layout/pyramid2"/>
    <dgm:cxn modelId="{B519D49C-5A69-7F4F-BED4-B565C1FB3EC3}" type="presOf" srcId="{F6B15ECE-0532-9D4A-8F91-1C2D25449710}" destId="{31456D9A-B222-6041-ADC9-E467E7F7CBD2}" srcOrd="0" destOrd="0" presId="urn:microsoft.com/office/officeart/2005/8/layout/pyramid2"/>
    <dgm:cxn modelId="{699F3423-1720-A249-8DF9-E4AC09796A10}" srcId="{1E73D266-E7FA-2E46-8AC9-AADBF76082DE}" destId="{F6B15ECE-0532-9D4A-8F91-1C2D25449710}" srcOrd="4" destOrd="0" parTransId="{CDE73BE2-1BF4-D848-B33A-4191D9C2D11B}" sibTransId="{B350F9BB-F0EF-7943-A26A-669F69BEC6BB}"/>
    <dgm:cxn modelId="{18530215-460F-4F4B-8DD7-8DDDE4BA1F64}" srcId="{1E73D266-E7FA-2E46-8AC9-AADBF76082DE}" destId="{B8E63DE5-778B-904A-ABBB-2CF8A57CB42B}" srcOrd="3" destOrd="0" parTransId="{DCC607A3-BD8F-DD4C-8E9C-0885A3C270EE}" sibTransId="{E67C3C4A-20E4-3E42-A461-22958659FECD}"/>
    <dgm:cxn modelId="{939CE6B7-B29D-C344-B408-E03AB6F4DFA6}" srcId="{1E73D266-E7FA-2E46-8AC9-AADBF76082DE}" destId="{5EF1D95B-529B-AC4E-8F3C-CBE08409F63B}" srcOrd="2" destOrd="0" parTransId="{D51ED174-3788-8C4C-9596-F57D36887767}" sibTransId="{2D51C36E-9FE8-5147-9D66-4E51012F77C2}"/>
    <dgm:cxn modelId="{8AFB1715-F206-164C-8D90-B4A82F224A78}" type="presOf" srcId="{1E73D266-E7FA-2E46-8AC9-AADBF76082DE}" destId="{5282FE91-0C0F-6042-AF65-DFEE91F3877E}" srcOrd="0" destOrd="0" presId="urn:microsoft.com/office/officeart/2005/8/layout/pyramid2"/>
    <dgm:cxn modelId="{ED6A9719-2D57-0246-A0DC-FEF74ADA5A23}" srcId="{1E73D266-E7FA-2E46-8AC9-AADBF76082DE}" destId="{4E23A5B4-8D9C-8F4E-8F00-384A65B412A0}" srcOrd="0" destOrd="0" parTransId="{94F77592-D614-3E49-8B83-4A53306DD701}" sibTransId="{DCA75617-7784-694F-AA20-5EE1210A8097}"/>
    <dgm:cxn modelId="{DE6B78B2-0A35-814F-A9A7-EC7229B324AD}" type="presParOf" srcId="{5282FE91-0C0F-6042-AF65-DFEE91F3877E}" destId="{E00477DC-7729-2F45-B9DB-1A1020333B2B}" srcOrd="0" destOrd="0" presId="urn:microsoft.com/office/officeart/2005/8/layout/pyramid2"/>
    <dgm:cxn modelId="{FAAB00BC-172E-9941-96D9-35DA59459621}" type="presParOf" srcId="{5282FE91-0C0F-6042-AF65-DFEE91F3877E}" destId="{46B3F097-34D2-4242-8791-C4AD70B95911}" srcOrd="1" destOrd="0" presId="urn:microsoft.com/office/officeart/2005/8/layout/pyramid2"/>
    <dgm:cxn modelId="{170A51CD-6DA4-7547-9D79-143218994B25}" type="presParOf" srcId="{46B3F097-34D2-4242-8791-C4AD70B95911}" destId="{3DB5AC5E-8DF0-E246-AAD8-EEC0BB0E8361}" srcOrd="0" destOrd="0" presId="urn:microsoft.com/office/officeart/2005/8/layout/pyramid2"/>
    <dgm:cxn modelId="{307118C2-0736-A947-8BC2-00084CA07ED6}" type="presParOf" srcId="{46B3F097-34D2-4242-8791-C4AD70B95911}" destId="{DF8522C5-A6FF-C342-A09D-7EB7958E68C9}" srcOrd="1" destOrd="0" presId="urn:microsoft.com/office/officeart/2005/8/layout/pyramid2"/>
    <dgm:cxn modelId="{8CBC20B8-F5F3-6141-A447-2C6059844B86}" type="presParOf" srcId="{46B3F097-34D2-4242-8791-C4AD70B95911}" destId="{B06BE99D-B53A-8B4B-9BF2-B3A828989072}" srcOrd="2" destOrd="0" presId="urn:microsoft.com/office/officeart/2005/8/layout/pyramid2"/>
    <dgm:cxn modelId="{718165B4-9D05-7F47-9131-BA9928A1BD9C}" type="presParOf" srcId="{46B3F097-34D2-4242-8791-C4AD70B95911}" destId="{45AC000E-B73B-BD4C-BB00-BCCAC28B9F1D}" srcOrd="3" destOrd="0" presId="urn:microsoft.com/office/officeart/2005/8/layout/pyramid2"/>
    <dgm:cxn modelId="{139FE945-CB4B-C54B-AD11-40A8E240D891}" type="presParOf" srcId="{46B3F097-34D2-4242-8791-C4AD70B95911}" destId="{080BACB8-DBB9-3E4D-94B1-348007A0AA6E}" srcOrd="4" destOrd="0" presId="urn:microsoft.com/office/officeart/2005/8/layout/pyramid2"/>
    <dgm:cxn modelId="{951D9FDA-CDC0-3A44-A303-52A88E1839BA}" type="presParOf" srcId="{46B3F097-34D2-4242-8791-C4AD70B95911}" destId="{2BC8753A-A1AF-864B-86F1-A40B7384FF5D}" srcOrd="5" destOrd="0" presId="urn:microsoft.com/office/officeart/2005/8/layout/pyramid2"/>
    <dgm:cxn modelId="{8A1B0133-FCE3-064A-9862-8F41F0C3F804}" type="presParOf" srcId="{46B3F097-34D2-4242-8791-C4AD70B95911}" destId="{DDAC23E3-3626-844C-B689-789F0055E6D3}" srcOrd="6" destOrd="0" presId="urn:microsoft.com/office/officeart/2005/8/layout/pyramid2"/>
    <dgm:cxn modelId="{5DAE3331-5B29-5F4F-9784-7CF6742636BE}" type="presParOf" srcId="{46B3F097-34D2-4242-8791-C4AD70B95911}" destId="{320F2792-8713-5547-A48A-019F25E6EE44}" srcOrd="7" destOrd="0" presId="urn:microsoft.com/office/officeart/2005/8/layout/pyramid2"/>
    <dgm:cxn modelId="{F825F63D-25DA-1A40-BC89-53859B41B5DF}" type="presParOf" srcId="{46B3F097-34D2-4242-8791-C4AD70B95911}" destId="{31456D9A-B222-6041-ADC9-E467E7F7CBD2}" srcOrd="8" destOrd="0" presId="urn:microsoft.com/office/officeart/2005/8/layout/pyramid2"/>
    <dgm:cxn modelId="{EA055126-C434-3A4E-A42A-B9BB2A573089}" type="presParOf" srcId="{46B3F097-34D2-4242-8791-C4AD70B95911}" destId="{679D14B2-6D96-8845-A4E7-11C38200FA36}" srcOrd="9" destOrd="0" presId="urn:microsoft.com/office/officeart/2005/8/layout/pyramid2"/>
    <dgm:cxn modelId="{08518879-3C93-C344-B64A-4C32DEA8BB73}" type="presParOf" srcId="{46B3F097-34D2-4242-8791-C4AD70B95911}" destId="{C17C4ED8-A851-5E47-82DC-F8EF1626BCF8}" srcOrd="10" destOrd="0" presId="urn:microsoft.com/office/officeart/2005/8/layout/pyramid2"/>
    <dgm:cxn modelId="{F9DCF140-6A3F-E546-B9E1-DDD298164BA3}" type="presParOf" srcId="{46B3F097-34D2-4242-8791-C4AD70B95911}" destId="{FB76DB7C-BA01-8049-AF92-4EFA36110DD2}" srcOrd="11" destOrd="0" presId="urn:microsoft.com/office/officeart/2005/8/layout/pyramid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250D1D79-99B7-1B4D-872F-DEECBC390A0C}" type="doc">
      <dgm:prSet loTypeId="urn:microsoft.com/office/officeart/2005/8/layout/process1" loCatId="hierarchy" qsTypeId="urn:microsoft.com/office/officeart/2005/8/quickstyle/simple5" qsCatId="simple" csTypeId="urn:microsoft.com/office/officeart/2005/8/colors/accent6_4" csCatId="accent6" phldr="1"/>
      <dgm:spPr/>
      <dgm:t>
        <a:bodyPr/>
        <a:lstStyle/>
        <a:p>
          <a:endParaRPr lang="en-US"/>
        </a:p>
      </dgm:t>
    </dgm:pt>
    <dgm:pt modelId="{E595CA9D-A6E2-084B-8D28-FA5B88258CD6}">
      <dgm:prSet custT="1"/>
      <dgm:spPr/>
      <dgm:t>
        <a:bodyPr/>
        <a:lstStyle/>
        <a:p>
          <a:pPr rtl="0"/>
          <a:r>
            <a:rPr lang="en-US" sz="2000" b="1" dirty="0" smtClean="0">
              <a:solidFill>
                <a:schemeClr val="tx1"/>
              </a:solidFill>
            </a:rPr>
            <a:t>The first</a:t>
          </a:r>
          <a:r>
            <a:rPr lang="en-US" sz="2000" dirty="0" smtClean="0"/>
            <a:t>: transformation of the second pillar responsibility to respect human rights (operationalized in part through the GP human rights due diligence mechanics) </a:t>
          </a:r>
          <a:r>
            <a:rPr lang="en-US" sz="2000" b="1" i="1" dirty="0" smtClean="0"/>
            <a:t>from</a:t>
          </a:r>
          <a:r>
            <a:rPr lang="en-US" sz="2000" i="1" dirty="0" smtClean="0"/>
            <a:t> </a:t>
          </a:r>
          <a:r>
            <a:rPr lang="en-US" sz="2000" dirty="0" smtClean="0"/>
            <a:t>a source of privatizing international norms into the culture of corporate activities and the social norm structures of globalized economic activity beyond the state </a:t>
          </a:r>
          <a:r>
            <a:rPr lang="en-US" sz="2000" b="1" i="1" dirty="0" smtClean="0"/>
            <a:t>to</a:t>
          </a:r>
          <a:r>
            <a:rPr lang="en-US" sz="2000" dirty="0" smtClean="0"/>
            <a:t> </a:t>
          </a:r>
          <a:r>
            <a:rPr lang="en-US" sz="2000" dirty="0" smtClean="0">
              <a:solidFill>
                <a:schemeClr val="tx1"/>
              </a:solidFill>
            </a:rPr>
            <a:t>a mere channel through which the state duty is realized (indirectly) through the corporation</a:t>
          </a:r>
          <a:r>
            <a:rPr lang="en-US" sz="2000" dirty="0" smtClean="0"/>
            <a:t>. </a:t>
          </a:r>
          <a:endParaRPr lang="en-US" sz="2000" dirty="0"/>
        </a:p>
      </dgm:t>
    </dgm:pt>
    <dgm:pt modelId="{528010FD-13FE-7C42-9BF6-CD7DC28B6BB1}" type="parTrans" cxnId="{B616B15F-121A-7D46-B828-6F914F44D5B1}">
      <dgm:prSet/>
      <dgm:spPr/>
      <dgm:t>
        <a:bodyPr/>
        <a:lstStyle/>
        <a:p>
          <a:endParaRPr lang="en-US"/>
        </a:p>
      </dgm:t>
    </dgm:pt>
    <dgm:pt modelId="{DE24855B-54D5-5A45-B3BA-BF108DFC9A52}" type="sibTrans" cxnId="{B616B15F-121A-7D46-B828-6F914F44D5B1}">
      <dgm:prSet/>
      <dgm:spPr/>
      <dgm:t>
        <a:bodyPr/>
        <a:lstStyle/>
        <a:p>
          <a:endParaRPr lang="en-US"/>
        </a:p>
      </dgm:t>
    </dgm:pt>
    <dgm:pt modelId="{B68E238D-2838-7B42-B2E1-6CD26A97151B}">
      <dgm:prSet custT="1"/>
      <dgm:spPr/>
      <dgm:t>
        <a:bodyPr/>
        <a:lstStyle/>
        <a:p>
          <a:pPr rtl="0"/>
          <a:r>
            <a:rPr lang="en-US" sz="2400" b="1" dirty="0" smtClean="0">
              <a:solidFill>
                <a:schemeClr val="tx1"/>
              </a:solidFill>
            </a:rPr>
            <a:t>The second</a:t>
          </a:r>
          <a:r>
            <a:rPr lang="en-US" sz="2400" b="0" dirty="0" smtClean="0"/>
            <a:t>: the emphasis on the state as the center of the GPs might militate in favor of the move toward an adoption of a comprehensive </a:t>
          </a:r>
          <a:r>
            <a:rPr lang="en-US" sz="2400" b="0" dirty="0" smtClean="0">
              <a:solidFill>
                <a:schemeClr val="tx1"/>
              </a:solidFill>
            </a:rPr>
            <a:t>treaty</a:t>
          </a:r>
          <a:r>
            <a:rPr lang="en-US" sz="2400" b="0" dirty="0" smtClean="0"/>
            <a:t> creating an apparatus for specifying (if not remedying) human rights wrongs committed by states and businesses, </a:t>
          </a:r>
          <a:r>
            <a:rPr lang="en-US" sz="2400" b="0" dirty="0" smtClean="0">
              <a:solidFill>
                <a:schemeClr val="tx1"/>
              </a:solidFill>
            </a:rPr>
            <a:t>with little hope of success</a:t>
          </a:r>
          <a:endParaRPr lang="en-US" sz="2400" b="0" dirty="0">
            <a:solidFill>
              <a:schemeClr val="tx1"/>
            </a:solidFill>
          </a:endParaRPr>
        </a:p>
      </dgm:t>
    </dgm:pt>
    <dgm:pt modelId="{FA862B84-4823-CC4D-AA06-9607807DA362}" type="parTrans" cxnId="{8EF92110-C423-2F40-9D20-BADD74544242}">
      <dgm:prSet/>
      <dgm:spPr/>
      <dgm:t>
        <a:bodyPr/>
        <a:lstStyle/>
        <a:p>
          <a:endParaRPr lang="en-US"/>
        </a:p>
      </dgm:t>
    </dgm:pt>
    <dgm:pt modelId="{A8B7BC46-A08B-7842-A110-A7180239A199}" type="sibTrans" cxnId="{8EF92110-C423-2F40-9D20-BADD74544242}">
      <dgm:prSet/>
      <dgm:spPr/>
      <dgm:t>
        <a:bodyPr/>
        <a:lstStyle/>
        <a:p>
          <a:endParaRPr lang="en-US"/>
        </a:p>
      </dgm:t>
    </dgm:pt>
    <dgm:pt modelId="{8187CB1F-750B-FC4B-B2DC-E04C42025016}">
      <dgm:prSet/>
      <dgm:spPr/>
      <dgm:t>
        <a:bodyPr/>
        <a:lstStyle/>
        <a:p>
          <a:pPr rtl="0"/>
          <a:r>
            <a:rPr lang="en-US" b="1" dirty="0" smtClean="0">
              <a:solidFill>
                <a:schemeClr val="tx1"/>
              </a:solidFill>
            </a:rPr>
            <a:t>The Third</a:t>
          </a:r>
          <a:r>
            <a:rPr lang="en-US" dirty="0" smtClean="0"/>
            <a:t>: the </a:t>
          </a:r>
          <a:r>
            <a:rPr lang="en-US" dirty="0" smtClean="0">
              <a:solidFill>
                <a:schemeClr val="tx1"/>
              </a:solidFill>
            </a:rPr>
            <a:t>emphasis on legalization  invites the dead end debates </a:t>
          </a:r>
          <a:r>
            <a:rPr lang="en-US" dirty="0" smtClean="0"/>
            <a:t>about the direct obligations of corporations under international law; a debate that the recognition of the second pillar responsibility to respect was meant in part to make irrelevant. </a:t>
          </a:r>
          <a:endParaRPr lang="en-US" dirty="0"/>
        </a:p>
      </dgm:t>
    </dgm:pt>
    <dgm:pt modelId="{D6048180-51C4-2B4B-B948-74094B22E392}" type="parTrans" cxnId="{FE14FD01-09D2-4944-975A-3E30C5ED0E15}">
      <dgm:prSet/>
      <dgm:spPr/>
      <dgm:t>
        <a:bodyPr/>
        <a:lstStyle/>
        <a:p>
          <a:endParaRPr lang="en-US"/>
        </a:p>
      </dgm:t>
    </dgm:pt>
    <dgm:pt modelId="{C5FBA9FB-CD1F-954D-9122-1B12C23E41D4}" type="sibTrans" cxnId="{FE14FD01-09D2-4944-975A-3E30C5ED0E15}">
      <dgm:prSet/>
      <dgm:spPr/>
      <dgm:t>
        <a:bodyPr/>
        <a:lstStyle/>
        <a:p>
          <a:endParaRPr lang="en-US"/>
        </a:p>
      </dgm:t>
    </dgm:pt>
    <dgm:pt modelId="{F9580448-BEAC-1C4D-BA26-0930D04D57F6}" type="pres">
      <dgm:prSet presAssocID="{250D1D79-99B7-1B4D-872F-DEECBC390A0C}" presName="Name0" presStyleCnt="0">
        <dgm:presLayoutVars>
          <dgm:dir/>
          <dgm:resizeHandles val="exact"/>
        </dgm:presLayoutVars>
      </dgm:prSet>
      <dgm:spPr/>
      <dgm:t>
        <a:bodyPr/>
        <a:lstStyle/>
        <a:p>
          <a:endParaRPr lang="en-US"/>
        </a:p>
      </dgm:t>
    </dgm:pt>
    <dgm:pt modelId="{3B5202A1-4905-F541-BBEA-25BA36A4B790}" type="pres">
      <dgm:prSet presAssocID="{E595CA9D-A6E2-084B-8D28-FA5B88258CD6}" presName="node" presStyleLbl="node1" presStyleIdx="0" presStyleCnt="3" custScaleY="134182">
        <dgm:presLayoutVars>
          <dgm:bulletEnabled val="1"/>
        </dgm:presLayoutVars>
      </dgm:prSet>
      <dgm:spPr/>
      <dgm:t>
        <a:bodyPr/>
        <a:lstStyle/>
        <a:p>
          <a:endParaRPr lang="en-US"/>
        </a:p>
      </dgm:t>
    </dgm:pt>
    <dgm:pt modelId="{D708C51C-C221-CF4B-837B-AB2BFD7A672E}" type="pres">
      <dgm:prSet presAssocID="{DE24855B-54D5-5A45-B3BA-BF108DFC9A52}" presName="sibTrans" presStyleLbl="sibTrans2D1" presStyleIdx="0" presStyleCnt="2"/>
      <dgm:spPr/>
      <dgm:t>
        <a:bodyPr/>
        <a:lstStyle/>
        <a:p>
          <a:endParaRPr lang="en-US"/>
        </a:p>
      </dgm:t>
    </dgm:pt>
    <dgm:pt modelId="{17383CAD-7ECA-4544-B499-9C2E9D3C5903}" type="pres">
      <dgm:prSet presAssocID="{DE24855B-54D5-5A45-B3BA-BF108DFC9A52}" presName="connectorText" presStyleLbl="sibTrans2D1" presStyleIdx="0" presStyleCnt="2"/>
      <dgm:spPr/>
      <dgm:t>
        <a:bodyPr/>
        <a:lstStyle/>
        <a:p>
          <a:endParaRPr lang="en-US"/>
        </a:p>
      </dgm:t>
    </dgm:pt>
    <dgm:pt modelId="{DEAD0A43-42F6-0346-BEB4-1DA7E0C6633A}" type="pres">
      <dgm:prSet presAssocID="{B68E238D-2838-7B42-B2E1-6CD26A97151B}" presName="node" presStyleLbl="node1" presStyleIdx="1" presStyleCnt="3" custScaleY="134182">
        <dgm:presLayoutVars>
          <dgm:bulletEnabled val="1"/>
        </dgm:presLayoutVars>
      </dgm:prSet>
      <dgm:spPr/>
      <dgm:t>
        <a:bodyPr/>
        <a:lstStyle/>
        <a:p>
          <a:endParaRPr lang="en-US"/>
        </a:p>
      </dgm:t>
    </dgm:pt>
    <dgm:pt modelId="{18514849-FA50-1A48-8BF5-5220165BC532}" type="pres">
      <dgm:prSet presAssocID="{A8B7BC46-A08B-7842-A110-A7180239A199}" presName="sibTrans" presStyleLbl="sibTrans2D1" presStyleIdx="1" presStyleCnt="2"/>
      <dgm:spPr/>
      <dgm:t>
        <a:bodyPr/>
        <a:lstStyle/>
        <a:p>
          <a:endParaRPr lang="en-US"/>
        </a:p>
      </dgm:t>
    </dgm:pt>
    <dgm:pt modelId="{5E751E1D-2C69-E143-A222-552A0B5416A8}" type="pres">
      <dgm:prSet presAssocID="{A8B7BC46-A08B-7842-A110-A7180239A199}" presName="connectorText" presStyleLbl="sibTrans2D1" presStyleIdx="1" presStyleCnt="2"/>
      <dgm:spPr/>
      <dgm:t>
        <a:bodyPr/>
        <a:lstStyle/>
        <a:p>
          <a:endParaRPr lang="en-US"/>
        </a:p>
      </dgm:t>
    </dgm:pt>
    <dgm:pt modelId="{48C38718-1EF1-EC48-8ACE-73D604E6D879}" type="pres">
      <dgm:prSet presAssocID="{8187CB1F-750B-FC4B-B2DC-E04C42025016}" presName="node" presStyleLbl="node1" presStyleIdx="2" presStyleCnt="3" custScaleY="134182">
        <dgm:presLayoutVars>
          <dgm:bulletEnabled val="1"/>
        </dgm:presLayoutVars>
      </dgm:prSet>
      <dgm:spPr/>
      <dgm:t>
        <a:bodyPr/>
        <a:lstStyle/>
        <a:p>
          <a:endParaRPr lang="en-US"/>
        </a:p>
      </dgm:t>
    </dgm:pt>
  </dgm:ptLst>
  <dgm:cxnLst>
    <dgm:cxn modelId="{32458DD7-AFE1-114D-8C0D-BB8AD2D0BF4E}" type="presOf" srcId="{A8B7BC46-A08B-7842-A110-A7180239A199}" destId="{5E751E1D-2C69-E143-A222-552A0B5416A8}" srcOrd="1" destOrd="0" presId="urn:microsoft.com/office/officeart/2005/8/layout/process1"/>
    <dgm:cxn modelId="{9AC7C218-1502-1C43-8186-7AFD24484A9F}" type="presOf" srcId="{E595CA9D-A6E2-084B-8D28-FA5B88258CD6}" destId="{3B5202A1-4905-F541-BBEA-25BA36A4B790}" srcOrd="0" destOrd="0" presId="urn:microsoft.com/office/officeart/2005/8/layout/process1"/>
    <dgm:cxn modelId="{B616B15F-121A-7D46-B828-6F914F44D5B1}" srcId="{250D1D79-99B7-1B4D-872F-DEECBC390A0C}" destId="{E595CA9D-A6E2-084B-8D28-FA5B88258CD6}" srcOrd="0" destOrd="0" parTransId="{528010FD-13FE-7C42-9BF6-CD7DC28B6BB1}" sibTransId="{DE24855B-54D5-5A45-B3BA-BF108DFC9A52}"/>
    <dgm:cxn modelId="{F942D9CE-577A-FC48-825B-E5088A5AD468}" type="presOf" srcId="{8187CB1F-750B-FC4B-B2DC-E04C42025016}" destId="{48C38718-1EF1-EC48-8ACE-73D604E6D879}" srcOrd="0" destOrd="0" presId="urn:microsoft.com/office/officeart/2005/8/layout/process1"/>
    <dgm:cxn modelId="{DFC7F7FB-F443-D747-8068-E92E0D08CBE8}" type="presOf" srcId="{A8B7BC46-A08B-7842-A110-A7180239A199}" destId="{18514849-FA50-1A48-8BF5-5220165BC532}" srcOrd="0" destOrd="0" presId="urn:microsoft.com/office/officeart/2005/8/layout/process1"/>
    <dgm:cxn modelId="{8EF92110-C423-2F40-9D20-BADD74544242}" srcId="{250D1D79-99B7-1B4D-872F-DEECBC390A0C}" destId="{B68E238D-2838-7B42-B2E1-6CD26A97151B}" srcOrd="1" destOrd="0" parTransId="{FA862B84-4823-CC4D-AA06-9607807DA362}" sibTransId="{A8B7BC46-A08B-7842-A110-A7180239A199}"/>
    <dgm:cxn modelId="{0750E492-7160-0747-99A5-1558AA4FF8E8}" type="presOf" srcId="{250D1D79-99B7-1B4D-872F-DEECBC390A0C}" destId="{F9580448-BEAC-1C4D-BA26-0930D04D57F6}" srcOrd="0" destOrd="0" presId="urn:microsoft.com/office/officeart/2005/8/layout/process1"/>
    <dgm:cxn modelId="{4EACC700-D711-0244-A75C-227D29CDEA04}" type="presOf" srcId="{B68E238D-2838-7B42-B2E1-6CD26A97151B}" destId="{DEAD0A43-42F6-0346-BEB4-1DA7E0C6633A}" srcOrd="0" destOrd="0" presId="urn:microsoft.com/office/officeart/2005/8/layout/process1"/>
    <dgm:cxn modelId="{109068A1-3F47-944C-A936-BCDD8382B728}" type="presOf" srcId="{DE24855B-54D5-5A45-B3BA-BF108DFC9A52}" destId="{17383CAD-7ECA-4544-B499-9C2E9D3C5903}" srcOrd="1" destOrd="0" presId="urn:microsoft.com/office/officeart/2005/8/layout/process1"/>
    <dgm:cxn modelId="{FE14FD01-09D2-4944-975A-3E30C5ED0E15}" srcId="{250D1D79-99B7-1B4D-872F-DEECBC390A0C}" destId="{8187CB1F-750B-FC4B-B2DC-E04C42025016}" srcOrd="2" destOrd="0" parTransId="{D6048180-51C4-2B4B-B948-74094B22E392}" sibTransId="{C5FBA9FB-CD1F-954D-9122-1B12C23E41D4}"/>
    <dgm:cxn modelId="{1C9A1F41-927C-EE47-986F-4BF611E5BE9C}" type="presOf" srcId="{DE24855B-54D5-5A45-B3BA-BF108DFC9A52}" destId="{D708C51C-C221-CF4B-837B-AB2BFD7A672E}" srcOrd="0" destOrd="0" presId="urn:microsoft.com/office/officeart/2005/8/layout/process1"/>
    <dgm:cxn modelId="{95057B29-0535-D546-AF61-C2F064D2B920}" type="presParOf" srcId="{F9580448-BEAC-1C4D-BA26-0930D04D57F6}" destId="{3B5202A1-4905-F541-BBEA-25BA36A4B790}" srcOrd="0" destOrd="0" presId="urn:microsoft.com/office/officeart/2005/8/layout/process1"/>
    <dgm:cxn modelId="{B0AD47DE-0538-BD41-8BDB-A96FC6399A4B}" type="presParOf" srcId="{F9580448-BEAC-1C4D-BA26-0930D04D57F6}" destId="{D708C51C-C221-CF4B-837B-AB2BFD7A672E}" srcOrd="1" destOrd="0" presId="urn:microsoft.com/office/officeart/2005/8/layout/process1"/>
    <dgm:cxn modelId="{E11BA4D9-C673-6A48-80FB-82222ACC09D0}" type="presParOf" srcId="{D708C51C-C221-CF4B-837B-AB2BFD7A672E}" destId="{17383CAD-7ECA-4544-B499-9C2E9D3C5903}" srcOrd="0" destOrd="0" presId="urn:microsoft.com/office/officeart/2005/8/layout/process1"/>
    <dgm:cxn modelId="{05A18132-FDB3-004D-8441-DD23283B43BD}" type="presParOf" srcId="{F9580448-BEAC-1C4D-BA26-0930D04D57F6}" destId="{DEAD0A43-42F6-0346-BEB4-1DA7E0C6633A}" srcOrd="2" destOrd="0" presId="urn:microsoft.com/office/officeart/2005/8/layout/process1"/>
    <dgm:cxn modelId="{56007B50-4D25-2643-AE94-92D233229CA7}" type="presParOf" srcId="{F9580448-BEAC-1C4D-BA26-0930D04D57F6}" destId="{18514849-FA50-1A48-8BF5-5220165BC532}" srcOrd="3" destOrd="0" presId="urn:microsoft.com/office/officeart/2005/8/layout/process1"/>
    <dgm:cxn modelId="{7DF52C6C-7E98-D147-9141-EB1E8F8ED89A}" type="presParOf" srcId="{18514849-FA50-1A48-8BF5-5220165BC532}" destId="{5E751E1D-2C69-E143-A222-552A0B5416A8}" srcOrd="0" destOrd="0" presId="urn:microsoft.com/office/officeart/2005/8/layout/process1"/>
    <dgm:cxn modelId="{8CA61FEC-26DF-FB47-AB51-E8CBF76B7240}" type="presParOf" srcId="{F9580448-BEAC-1C4D-BA26-0930D04D57F6}" destId="{48C38718-1EF1-EC48-8ACE-73D604E6D879}"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25972A1E-81E9-9C4C-AC64-804034D2C387}" type="doc">
      <dgm:prSet loTypeId="urn:microsoft.com/office/officeart/2005/8/layout/venn3" loCatId="hierarchy" qsTypeId="urn:microsoft.com/office/officeart/2005/8/quickstyle/simple4" qsCatId="simple" csTypeId="urn:microsoft.com/office/officeart/2005/8/colors/colorful5" csCatId="colorful" phldr="1"/>
      <dgm:spPr/>
      <dgm:t>
        <a:bodyPr/>
        <a:lstStyle/>
        <a:p>
          <a:endParaRPr lang="en-US"/>
        </a:p>
      </dgm:t>
    </dgm:pt>
    <dgm:pt modelId="{4B24B280-20F1-7C45-863F-085F84614538}">
      <dgm:prSet custT="1"/>
      <dgm:spPr/>
      <dgm:t>
        <a:bodyPr/>
        <a:lstStyle/>
        <a:p>
          <a:pPr rtl="0"/>
          <a:r>
            <a:rPr lang="en-US" sz="2400" dirty="0" smtClean="0"/>
            <a:t>From force of internalized societal norms to violence of externalized law (imposed </a:t>
          </a:r>
          <a:r>
            <a:rPr lang="en-US" sz="2400" dirty="0" smtClean="0"/>
            <a:t>from </a:t>
          </a:r>
          <a:r>
            <a:rPr lang="en-US" sz="2400" dirty="0" smtClean="0"/>
            <a:t>outside)</a:t>
          </a:r>
          <a:endParaRPr lang="en-US" sz="2400" dirty="0"/>
        </a:p>
      </dgm:t>
    </dgm:pt>
    <dgm:pt modelId="{3995734D-2DE2-E942-A159-CB3BA0D80FEB}" type="parTrans" cxnId="{8733B60D-E0E8-0B47-99B2-BBC00F8DD171}">
      <dgm:prSet/>
      <dgm:spPr/>
      <dgm:t>
        <a:bodyPr/>
        <a:lstStyle/>
        <a:p>
          <a:endParaRPr lang="en-US"/>
        </a:p>
      </dgm:t>
    </dgm:pt>
    <dgm:pt modelId="{DB7E41AF-4012-4F4A-B295-6B5EA9D20656}" type="sibTrans" cxnId="{8733B60D-E0E8-0B47-99B2-BBC00F8DD171}">
      <dgm:prSet/>
      <dgm:spPr/>
      <dgm:t>
        <a:bodyPr/>
        <a:lstStyle/>
        <a:p>
          <a:endParaRPr lang="en-US"/>
        </a:p>
      </dgm:t>
    </dgm:pt>
    <dgm:pt modelId="{6A4A8F8F-8354-194C-A200-73C1DF0CE993}">
      <dgm:prSet custT="1"/>
      <dgm:spPr/>
      <dgm:t>
        <a:bodyPr/>
        <a:lstStyle/>
        <a:p>
          <a:pPr rtl="0"/>
          <a:r>
            <a:rPr lang="en-US" sz="2000" dirty="0" smtClean="0"/>
            <a:t>From societally constituted actors to the class structures and rigidity of the law-state system and its physical borders</a:t>
          </a:r>
          <a:endParaRPr lang="en-US" sz="2000" dirty="0"/>
        </a:p>
      </dgm:t>
    </dgm:pt>
    <dgm:pt modelId="{4A351037-51A9-4749-8169-FEDE028CBF8B}" type="parTrans" cxnId="{367D6EDD-52DB-1847-9CFC-BBF9A23BF835}">
      <dgm:prSet/>
      <dgm:spPr/>
      <dgm:t>
        <a:bodyPr/>
        <a:lstStyle/>
        <a:p>
          <a:endParaRPr lang="en-US"/>
        </a:p>
      </dgm:t>
    </dgm:pt>
    <dgm:pt modelId="{F36FCA2D-C13B-5940-BFA4-41EEDBD05A0F}" type="sibTrans" cxnId="{367D6EDD-52DB-1847-9CFC-BBF9A23BF835}">
      <dgm:prSet/>
      <dgm:spPr/>
      <dgm:t>
        <a:bodyPr/>
        <a:lstStyle/>
        <a:p>
          <a:endParaRPr lang="en-US"/>
        </a:p>
      </dgm:t>
    </dgm:pt>
    <dgm:pt modelId="{3686025B-E166-284A-819A-1FD3E929C2DD}">
      <dgm:prSet custT="1"/>
      <dgm:spPr/>
      <dgm:t>
        <a:bodyPr/>
        <a:lstStyle/>
        <a:p>
          <a:pPr rtl="0"/>
          <a:r>
            <a:rPr lang="en-US" sz="1800" dirty="0" smtClean="0"/>
            <a:t>From horizontal equality among states to conflict or weak governance zone interventions by states in the name of internationalism but for their interests or those of societally constituted groups acting through them</a:t>
          </a:r>
          <a:endParaRPr lang="en-US" sz="1800" dirty="0"/>
        </a:p>
      </dgm:t>
    </dgm:pt>
    <dgm:pt modelId="{C36C5EBB-B0A8-FA49-B2EF-587A71A51CCA}" type="parTrans" cxnId="{8284BDC7-B0CB-CB45-A843-E1F9A0029EDA}">
      <dgm:prSet/>
      <dgm:spPr/>
      <dgm:t>
        <a:bodyPr/>
        <a:lstStyle/>
        <a:p>
          <a:endParaRPr lang="en-US"/>
        </a:p>
      </dgm:t>
    </dgm:pt>
    <dgm:pt modelId="{A657CF67-29D1-6047-8FF9-FFCC23FDF09E}" type="sibTrans" cxnId="{8284BDC7-B0CB-CB45-A843-E1F9A0029EDA}">
      <dgm:prSet/>
      <dgm:spPr/>
      <dgm:t>
        <a:bodyPr/>
        <a:lstStyle/>
        <a:p>
          <a:endParaRPr lang="en-US"/>
        </a:p>
      </dgm:t>
    </dgm:pt>
    <dgm:pt modelId="{395FD7B9-AB12-414B-8E16-C16667CB7087}">
      <dgm:prSet custT="1"/>
      <dgm:spPr/>
      <dgm:t>
        <a:bodyPr/>
        <a:lstStyle/>
        <a:p>
          <a:pPr rtl="0"/>
          <a:r>
            <a:rPr lang="en-US" sz="2000" dirty="0" smtClean="0"/>
            <a:t>From the autonomy of international law and norms to its reduction to transnational strategic internationalism as a function of the willingness of a state to incorporate its terms</a:t>
          </a:r>
          <a:endParaRPr lang="en-US" sz="2000" dirty="0"/>
        </a:p>
      </dgm:t>
    </dgm:pt>
    <dgm:pt modelId="{AC7A071D-04E8-1D49-9C2B-9CDD44009871}" type="parTrans" cxnId="{5519881E-C2D2-0D45-8FD1-B02CFB569ACF}">
      <dgm:prSet/>
      <dgm:spPr/>
      <dgm:t>
        <a:bodyPr/>
        <a:lstStyle/>
        <a:p>
          <a:endParaRPr lang="en-US"/>
        </a:p>
      </dgm:t>
    </dgm:pt>
    <dgm:pt modelId="{736773B3-E20B-FE41-9E6F-BF7D3DB42CA3}" type="sibTrans" cxnId="{5519881E-C2D2-0D45-8FD1-B02CFB569ACF}">
      <dgm:prSet/>
      <dgm:spPr/>
      <dgm:t>
        <a:bodyPr/>
        <a:lstStyle/>
        <a:p>
          <a:endParaRPr lang="en-US"/>
        </a:p>
      </dgm:t>
    </dgm:pt>
    <dgm:pt modelId="{19E82E78-A5E1-6D40-BBA9-AACC300CFF84}" type="pres">
      <dgm:prSet presAssocID="{25972A1E-81E9-9C4C-AC64-804034D2C387}" presName="Name0" presStyleCnt="0">
        <dgm:presLayoutVars>
          <dgm:dir/>
          <dgm:resizeHandles val="exact"/>
        </dgm:presLayoutVars>
      </dgm:prSet>
      <dgm:spPr/>
      <dgm:t>
        <a:bodyPr/>
        <a:lstStyle/>
        <a:p>
          <a:endParaRPr lang="en-US"/>
        </a:p>
      </dgm:t>
    </dgm:pt>
    <dgm:pt modelId="{66EA33B2-AE95-3241-BA83-016093A38844}" type="pres">
      <dgm:prSet presAssocID="{4B24B280-20F1-7C45-863F-085F84614538}" presName="Name5" presStyleLbl="vennNode1" presStyleIdx="0" presStyleCnt="4">
        <dgm:presLayoutVars>
          <dgm:bulletEnabled val="1"/>
        </dgm:presLayoutVars>
      </dgm:prSet>
      <dgm:spPr/>
      <dgm:t>
        <a:bodyPr/>
        <a:lstStyle/>
        <a:p>
          <a:endParaRPr lang="en-US"/>
        </a:p>
      </dgm:t>
    </dgm:pt>
    <dgm:pt modelId="{66D3F1CB-0437-2B4F-90FC-C876F79B5F33}" type="pres">
      <dgm:prSet presAssocID="{DB7E41AF-4012-4F4A-B295-6B5EA9D20656}" presName="space" presStyleCnt="0"/>
      <dgm:spPr/>
    </dgm:pt>
    <dgm:pt modelId="{642C3121-C5AC-D44B-9A96-20E728DF9F6F}" type="pres">
      <dgm:prSet presAssocID="{6A4A8F8F-8354-194C-A200-73C1DF0CE993}" presName="Name5" presStyleLbl="vennNode1" presStyleIdx="1" presStyleCnt="4">
        <dgm:presLayoutVars>
          <dgm:bulletEnabled val="1"/>
        </dgm:presLayoutVars>
      </dgm:prSet>
      <dgm:spPr/>
      <dgm:t>
        <a:bodyPr/>
        <a:lstStyle/>
        <a:p>
          <a:endParaRPr lang="en-US"/>
        </a:p>
      </dgm:t>
    </dgm:pt>
    <dgm:pt modelId="{95AB55FA-378D-724E-9C4C-280DB68363F9}" type="pres">
      <dgm:prSet presAssocID="{F36FCA2D-C13B-5940-BFA4-41EEDBD05A0F}" presName="space" presStyleCnt="0"/>
      <dgm:spPr/>
    </dgm:pt>
    <dgm:pt modelId="{A4018DEA-1E7E-0E47-BCEE-48294EE4AD29}" type="pres">
      <dgm:prSet presAssocID="{3686025B-E166-284A-819A-1FD3E929C2DD}" presName="Name5" presStyleLbl="vennNode1" presStyleIdx="2" presStyleCnt="4">
        <dgm:presLayoutVars>
          <dgm:bulletEnabled val="1"/>
        </dgm:presLayoutVars>
      </dgm:prSet>
      <dgm:spPr/>
      <dgm:t>
        <a:bodyPr/>
        <a:lstStyle/>
        <a:p>
          <a:endParaRPr lang="en-US"/>
        </a:p>
      </dgm:t>
    </dgm:pt>
    <dgm:pt modelId="{FD68C1FB-832A-CB49-80F1-CE2B15604E41}" type="pres">
      <dgm:prSet presAssocID="{A657CF67-29D1-6047-8FF9-FFCC23FDF09E}" presName="space" presStyleCnt="0"/>
      <dgm:spPr/>
    </dgm:pt>
    <dgm:pt modelId="{DC81E046-847B-4146-BD46-756DBED1072D}" type="pres">
      <dgm:prSet presAssocID="{395FD7B9-AB12-414B-8E16-C16667CB7087}" presName="Name5" presStyleLbl="vennNode1" presStyleIdx="3" presStyleCnt="4">
        <dgm:presLayoutVars>
          <dgm:bulletEnabled val="1"/>
        </dgm:presLayoutVars>
      </dgm:prSet>
      <dgm:spPr/>
      <dgm:t>
        <a:bodyPr/>
        <a:lstStyle/>
        <a:p>
          <a:endParaRPr lang="en-US"/>
        </a:p>
      </dgm:t>
    </dgm:pt>
  </dgm:ptLst>
  <dgm:cxnLst>
    <dgm:cxn modelId="{8733B60D-E0E8-0B47-99B2-BBC00F8DD171}" srcId="{25972A1E-81E9-9C4C-AC64-804034D2C387}" destId="{4B24B280-20F1-7C45-863F-085F84614538}" srcOrd="0" destOrd="0" parTransId="{3995734D-2DE2-E942-A159-CB3BA0D80FEB}" sibTransId="{DB7E41AF-4012-4F4A-B295-6B5EA9D20656}"/>
    <dgm:cxn modelId="{49A64704-E12E-F548-BBFC-3BF889A71B7D}" type="presOf" srcId="{3686025B-E166-284A-819A-1FD3E929C2DD}" destId="{A4018DEA-1E7E-0E47-BCEE-48294EE4AD29}" srcOrd="0" destOrd="0" presId="urn:microsoft.com/office/officeart/2005/8/layout/venn3"/>
    <dgm:cxn modelId="{B8834AD8-A5F5-5D46-B60E-2956D26443D4}" type="presOf" srcId="{395FD7B9-AB12-414B-8E16-C16667CB7087}" destId="{DC81E046-847B-4146-BD46-756DBED1072D}" srcOrd="0" destOrd="0" presId="urn:microsoft.com/office/officeart/2005/8/layout/venn3"/>
    <dgm:cxn modelId="{E510E6DA-04F8-4241-80A2-70C7ED050346}" type="presOf" srcId="{25972A1E-81E9-9C4C-AC64-804034D2C387}" destId="{19E82E78-A5E1-6D40-BBA9-AACC300CFF84}" srcOrd="0" destOrd="0" presId="urn:microsoft.com/office/officeart/2005/8/layout/venn3"/>
    <dgm:cxn modelId="{367D6EDD-52DB-1847-9CFC-BBF9A23BF835}" srcId="{25972A1E-81E9-9C4C-AC64-804034D2C387}" destId="{6A4A8F8F-8354-194C-A200-73C1DF0CE993}" srcOrd="1" destOrd="0" parTransId="{4A351037-51A9-4749-8169-FEDE028CBF8B}" sibTransId="{F36FCA2D-C13B-5940-BFA4-41EEDBD05A0F}"/>
    <dgm:cxn modelId="{8284BDC7-B0CB-CB45-A843-E1F9A0029EDA}" srcId="{25972A1E-81E9-9C4C-AC64-804034D2C387}" destId="{3686025B-E166-284A-819A-1FD3E929C2DD}" srcOrd="2" destOrd="0" parTransId="{C36C5EBB-B0A8-FA49-B2EF-587A71A51CCA}" sibTransId="{A657CF67-29D1-6047-8FF9-FFCC23FDF09E}"/>
    <dgm:cxn modelId="{5519881E-C2D2-0D45-8FD1-B02CFB569ACF}" srcId="{25972A1E-81E9-9C4C-AC64-804034D2C387}" destId="{395FD7B9-AB12-414B-8E16-C16667CB7087}" srcOrd="3" destOrd="0" parTransId="{AC7A071D-04E8-1D49-9C2B-9CDD44009871}" sibTransId="{736773B3-E20B-FE41-9E6F-BF7D3DB42CA3}"/>
    <dgm:cxn modelId="{8EAF34B0-EFB1-0C4F-A2A3-9EE72C95F9D7}" type="presOf" srcId="{4B24B280-20F1-7C45-863F-085F84614538}" destId="{66EA33B2-AE95-3241-BA83-016093A38844}" srcOrd="0" destOrd="0" presId="urn:microsoft.com/office/officeart/2005/8/layout/venn3"/>
    <dgm:cxn modelId="{B8B91B24-7BE1-6245-B758-48816450B975}" type="presOf" srcId="{6A4A8F8F-8354-194C-A200-73C1DF0CE993}" destId="{642C3121-C5AC-D44B-9A96-20E728DF9F6F}" srcOrd="0" destOrd="0" presId="urn:microsoft.com/office/officeart/2005/8/layout/venn3"/>
    <dgm:cxn modelId="{02E46695-612A-CD4B-A63E-530F0C730156}" type="presParOf" srcId="{19E82E78-A5E1-6D40-BBA9-AACC300CFF84}" destId="{66EA33B2-AE95-3241-BA83-016093A38844}" srcOrd="0" destOrd="0" presId="urn:microsoft.com/office/officeart/2005/8/layout/venn3"/>
    <dgm:cxn modelId="{71A93A07-0C0A-0B43-8960-FE9BD0670E4E}" type="presParOf" srcId="{19E82E78-A5E1-6D40-BBA9-AACC300CFF84}" destId="{66D3F1CB-0437-2B4F-90FC-C876F79B5F33}" srcOrd="1" destOrd="0" presId="urn:microsoft.com/office/officeart/2005/8/layout/venn3"/>
    <dgm:cxn modelId="{020F4247-7205-A446-9F4F-ACEF2D073303}" type="presParOf" srcId="{19E82E78-A5E1-6D40-BBA9-AACC300CFF84}" destId="{642C3121-C5AC-D44B-9A96-20E728DF9F6F}" srcOrd="2" destOrd="0" presId="urn:microsoft.com/office/officeart/2005/8/layout/venn3"/>
    <dgm:cxn modelId="{9D8907E0-531E-6448-9CD4-A06E9A5E738D}" type="presParOf" srcId="{19E82E78-A5E1-6D40-BBA9-AACC300CFF84}" destId="{95AB55FA-378D-724E-9C4C-280DB68363F9}" srcOrd="3" destOrd="0" presId="urn:microsoft.com/office/officeart/2005/8/layout/venn3"/>
    <dgm:cxn modelId="{833333B6-F0D1-8F4C-B920-C818EC9964CE}" type="presParOf" srcId="{19E82E78-A5E1-6D40-BBA9-AACC300CFF84}" destId="{A4018DEA-1E7E-0E47-BCEE-48294EE4AD29}" srcOrd="4" destOrd="0" presId="urn:microsoft.com/office/officeart/2005/8/layout/venn3"/>
    <dgm:cxn modelId="{78B8040B-9952-1F4E-9DE9-CFB84B193D9E}" type="presParOf" srcId="{19E82E78-A5E1-6D40-BBA9-AACC300CFF84}" destId="{FD68C1FB-832A-CB49-80F1-CE2B15604E41}" srcOrd="5" destOrd="0" presId="urn:microsoft.com/office/officeart/2005/8/layout/venn3"/>
    <dgm:cxn modelId="{E277E425-4DD1-5641-9F35-688C8B76BD4E}" type="presParOf" srcId="{19E82E78-A5E1-6D40-BBA9-AACC300CFF84}" destId="{DC81E046-847B-4146-BD46-756DBED1072D}" srcOrd="6"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204B528B-8D49-6342-85BE-48E7FD277DBC}" type="doc">
      <dgm:prSet loTypeId="urn:microsoft.com/office/officeart/2005/8/layout/vList2" loCatId="list" qsTypeId="urn:microsoft.com/office/officeart/2005/8/quickstyle/simple2" qsCatId="simple" csTypeId="urn:microsoft.com/office/officeart/2005/8/colors/accent1_2" csCatId="accent1"/>
      <dgm:spPr/>
      <dgm:t>
        <a:bodyPr/>
        <a:lstStyle/>
        <a:p>
          <a:endParaRPr lang="en-US"/>
        </a:p>
      </dgm:t>
    </dgm:pt>
    <dgm:pt modelId="{F4D3660C-51E8-0849-AD34-3D27B1EC64C8}">
      <dgm:prSet/>
      <dgm:spPr/>
      <dgm:t>
        <a:bodyPr/>
        <a:lstStyle/>
        <a:p>
          <a:pPr rtl="0"/>
          <a:r>
            <a:rPr lang="en-US" b="1" dirty="0" smtClean="0"/>
            <a:t>Which role does the law play for the solution of collision problems?</a:t>
          </a:r>
          <a:endParaRPr lang="en-US" dirty="0"/>
        </a:p>
      </dgm:t>
    </dgm:pt>
    <dgm:pt modelId="{E4174CBE-6AA9-F34C-A3FF-3BF0211DBC55}" type="parTrans" cxnId="{1DF48332-D4CD-5A4F-902C-4107149FD187}">
      <dgm:prSet/>
      <dgm:spPr/>
      <dgm:t>
        <a:bodyPr/>
        <a:lstStyle/>
        <a:p>
          <a:endParaRPr lang="en-US"/>
        </a:p>
      </dgm:t>
    </dgm:pt>
    <dgm:pt modelId="{97CE6076-6B3F-C045-95BB-12EA57D3C331}" type="sibTrans" cxnId="{1DF48332-D4CD-5A4F-902C-4107149FD187}">
      <dgm:prSet/>
      <dgm:spPr/>
      <dgm:t>
        <a:bodyPr/>
        <a:lstStyle/>
        <a:p>
          <a:endParaRPr lang="en-US"/>
        </a:p>
      </dgm:t>
    </dgm:pt>
    <dgm:pt modelId="{836A60FE-AFA6-0B4B-9555-8108C7B67E73}">
      <dgm:prSet/>
      <dgm:spPr/>
      <dgm:t>
        <a:bodyPr/>
        <a:lstStyle/>
        <a:p>
          <a:pPr rtl="0"/>
          <a:r>
            <a:rPr lang="en-US" dirty="0" smtClean="0"/>
            <a:t>the GP’s state duty to protect human rights suggest that law both supports impedes solution to collision problems precisely because, by its nature, it invariably seeks to privilege itself over non-law regimes. </a:t>
          </a:r>
          <a:endParaRPr lang="en-US" dirty="0"/>
        </a:p>
      </dgm:t>
    </dgm:pt>
    <dgm:pt modelId="{C5954FD3-B2CE-6C4E-8ABD-424F27250B2A}" type="parTrans" cxnId="{2E02CFDE-B50A-254C-889D-00B291BCE1C7}">
      <dgm:prSet/>
      <dgm:spPr/>
      <dgm:t>
        <a:bodyPr/>
        <a:lstStyle/>
        <a:p>
          <a:endParaRPr lang="en-US"/>
        </a:p>
      </dgm:t>
    </dgm:pt>
    <dgm:pt modelId="{1A15E054-1031-4C4F-B48F-B61162CE3AD0}" type="sibTrans" cxnId="{2E02CFDE-B50A-254C-889D-00B291BCE1C7}">
      <dgm:prSet/>
      <dgm:spPr/>
      <dgm:t>
        <a:bodyPr/>
        <a:lstStyle/>
        <a:p>
          <a:endParaRPr lang="en-US"/>
        </a:p>
      </dgm:t>
    </dgm:pt>
    <dgm:pt modelId="{38AA8C60-2A66-CE4C-A870-7865CABC1090}">
      <dgm:prSet/>
      <dgm:spPr/>
      <dgm:t>
        <a:bodyPr/>
        <a:lstStyle/>
        <a:p>
          <a:pPr rtl="0"/>
          <a:r>
            <a:rPr lang="en-US" smtClean="0"/>
            <a:t>Law trips over itself as a manifestation of state power, </a:t>
          </a:r>
          <a:endParaRPr lang="en-US"/>
        </a:p>
      </dgm:t>
    </dgm:pt>
    <dgm:pt modelId="{A3239D35-C87B-2A43-B56F-34FAE5785D0D}" type="parTrans" cxnId="{EAD23BB0-8636-294B-8881-CE27C2D62565}">
      <dgm:prSet/>
      <dgm:spPr/>
      <dgm:t>
        <a:bodyPr/>
        <a:lstStyle/>
        <a:p>
          <a:endParaRPr lang="en-US"/>
        </a:p>
      </dgm:t>
    </dgm:pt>
    <dgm:pt modelId="{4464E086-EF3F-4740-9284-EE9E850DAF38}" type="sibTrans" cxnId="{EAD23BB0-8636-294B-8881-CE27C2D62565}">
      <dgm:prSet/>
      <dgm:spPr/>
      <dgm:t>
        <a:bodyPr/>
        <a:lstStyle/>
        <a:p>
          <a:endParaRPr lang="en-US"/>
        </a:p>
      </dgm:t>
    </dgm:pt>
    <dgm:pt modelId="{0FBD4D7D-800F-5849-B496-03C1D23807E3}">
      <dgm:prSet/>
      <dgm:spPr/>
      <dgm:t>
        <a:bodyPr/>
        <a:lstStyle/>
        <a:p>
          <a:pPr rtl="0"/>
          <a:r>
            <a:rPr lang="en-US" smtClean="0"/>
            <a:t>But also trips over public international law systems resisting any inversion of legal relationship on which domestic legal orders must give way to an international order construct. </a:t>
          </a:r>
          <a:endParaRPr lang="en-US"/>
        </a:p>
      </dgm:t>
    </dgm:pt>
    <dgm:pt modelId="{044F6E05-B88F-FC41-AB9F-3C59F5BEB1F7}" type="parTrans" cxnId="{760311A8-BFF1-FA42-8FC4-ACBE4B932950}">
      <dgm:prSet/>
      <dgm:spPr/>
      <dgm:t>
        <a:bodyPr/>
        <a:lstStyle/>
        <a:p>
          <a:endParaRPr lang="en-US"/>
        </a:p>
      </dgm:t>
    </dgm:pt>
    <dgm:pt modelId="{73837E98-1243-294C-B8FC-771DAD715877}" type="sibTrans" cxnId="{760311A8-BFF1-FA42-8FC4-ACBE4B932950}">
      <dgm:prSet/>
      <dgm:spPr/>
      <dgm:t>
        <a:bodyPr/>
        <a:lstStyle/>
        <a:p>
          <a:endParaRPr lang="en-US"/>
        </a:p>
      </dgm:t>
    </dgm:pt>
    <dgm:pt modelId="{8502EDC5-BCFD-B843-8088-4760C5CC718D}" type="pres">
      <dgm:prSet presAssocID="{204B528B-8D49-6342-85BE-48E7FD277DBC}" presName="linear" presStyleCnt="0">
        <dgm:presLayoutVars>
          <dgm:animLvl val="lvl"/>
          <dgm:resizeHandles val="exact"/>
        </dgm:presLayoutVars>
      </dgm:prSet>
      <dgm:spPr/>
      <dgm:t>
        <a:bodyPr/>
        <a:lstStyle/>
        <a:p>
          <a:endParaRPr lang="en-US"/>
        </a:p>
      </dgm:t>
    </dgm:pt>
    <dgm:pt modelId="{2CB654E9-EC5B-E34C-BF9C-CEF2CFC51EA3}" type="pres">
      <dgm:prSet presAssocID="{F4D3660C-51E8-0849-AD34-3D27B1EC64C8}" presName="parentText" presStyleLbl="node1" presStyleIdx="0" presStyleCnt="1">
        <dgm:presLayoutVars>
          <dgm:chMax val="0"/>
          <dgm:bulletEnabled val="1"/>
        </dgm:presLayoutVars>
      </dgm:prSet>
      <dgm:spPr/>
      <dgm:t>
        <a:bodyPr/>
        <a:lstStyle/>
        <a:p>
          <a:endParaRPr lang="en-US"/>
        </a:p>
      </dgm:t>
    </dgm:pt>
    <dgm:pt modelId="{09C1EC98-F52B-1A4B-AF79-A950BDA4382C}" type="pres">
      <dgm:prSet presAssocID="{F4D3660C-51E8-0849-AD34-3D27B1EC64C8}" presName="childText" presStyleLbl="revTx" presStyleIdx="0" presStyleCnt="1">
        <dgm:presLayoutVars>
          <dgm:bulletEnabled val="1"/>
        </dgm:presLayoutVars>
      </dgm:prSet>
      <dgm:spPr/>
      <dgm:t>
        <a:bodyPr/>
        <a:lstStyle/>
        <a:p>
          <a:endParaRPr lang="en-US"/>
        </a:p>
      </dgm:t>
    </dgm:pt>
  </dgm:ptLst>
  <dgm:cxnLst>
    <dgm:cxn modelId="{4DFAE2B2-B40F-114E-B6AA-EE3E6F7523E2}" type="presOf" srcId="{F4D3660C-51E8-0849-AD34-3D27B1EC64C8}" destId="{2CB654E9-EC5B-E34C-BF9C-CEF2CFC51EA3}" srcOrd="0" destOrd="0" presId="urn:microsoft.com/office/officeart/2005/8/layout/vList2"/>
    <dgm:cxn modelId="{2E02CFDE-B50A-254C-889D-00B291BCE1C7}" srcId="{F4D3660C-51E8-0849-AD34-3D27B1EC64C8}" destId="{836A60FE-AFA6-0B4B-9555-8108C7B67E73}" srcOrd="0" destOrd="0" parTransId="{C5954FD3-B2CE-6C4E-8ABD-424F27250B2A}" sibTransId="{1A15E054-1031-4C4F-B48F-B61162CE3AD0}"/>
    <dgm:cxn modelId="{EAD23BB0-8636-294B-8881-CE27C2D62565}" srcId="{836A60FE-AFA6-0B4B-9555-8108C7B67E73}" destId="{38AA8C60-2A66-CE4C-A870-7865CABC1090}" srcOrd="0" destOrd="0" parTransId="{A3239D35-C87B-2A43-B56F-34FAE5785D0D}" sibTransId="{4464E086-EF3F-4740-9284-EE9E850DAF38}"/>
    <dgm:cxn modelId="{96605457-73E1-D846-BD38-471C11D6DEF0}" type="presOf" srcId="{836A60FE-AFA6-0B4B-9555-8108C7B67E73}" destId="{09C1EC98-F52B-1A4B-AF79-A950BDA4382C}" srcOrd="0" destOrd="0" presId="urn:microsoft.com/office/officeart/2005/8/layout/vList2"/>
    <dgm:cxn modelId="{DE91BFAF-5BA2-D847-8050-EA0C7FDF19EF}" type="presOf" srcId="{204B528B-8D49-6342-85BE-48E7FD277DBC}" destId="{8502EDC5-BCFD-B843-8088-4760C5CC718D}" srcOrd="0" destOrd="0" presId="urn:microsoft.com/office/officeart/2005/8/layout/vList2"/>
    <dgm:cxn modelId="{760311A8-BFF1-FA42-8FC4-ACBE4B932950}" srcId="{836A60FE-AFA6-0B4B-9555-8108C7B67E73}" destId="{0FBD4D7D-800F-5849-B496-03C1D23807E3}" srcOrd="1" destOrd="0" parTransId="{044F6E05-B88F-FC41-AB9F-3C59F5BEB1F7}" sibTransId="{73837E98-1243-294C-B8FC-771DAD715877}"/>
    <dgm:cxn modelId="{4142A0D1-9D6E-C140-954F-F7E3EB3B01AF}" type="presOf" srcId="{38AA8C60-2A66-CE4C-A870-7865CABC1090}" destId="{09C1EC98-F52B-1A4B-AF79-A950BDA4382C}" srcOrd="0" destOrd="1" presId="urn:microsoft.com/office/officeart/2005/8/layout/vList2"/>
    <dgm:cxn modelId="{2E02049B-FCF1-3A4D-BA2E-2F8B99E9BAE9}" type="presOf" srcId="{0FBD4D7D-800F-5849-B496-03C1D23807E3}" destId="{09C1EC98-F52B-1A4B-AF79-A950BDA4382C}" srcOrd="0" destOrd="2" presId="urn:microsoft.com/office/officeart/2005/8/layout/vList2"/>
    <dgm:cxn modelId="{1DF48332-D4CD-5A4F-902C-4107149FD187}" srcId="{204B528B-8D49-6342-85BE-48E7FD277DBC}" destId="{F4D3660C-51E8-0849-AD34-3D27B1EC64C8}" srcOrd="0" destOrd="0" parTransId="{E4174CBE-6AA9-F34C-A3FF-3BF0211DBC55}" sibTransId="{97CE6076-6B3F-C045-95BB-12EA57D3C331}"/>
    <dgm:cxn modelId="{7649A56B-F7DA-EB46-838F-BD72A4172E62}" type="presParOf" srcId="{8502EDC5-BCFD-B843-8088-4760C5CC718D}" destId="{2CB654E9-EC5B-E34C-BF9C-CEF2CFC51EA3}" srcOrd="0" destOrd="0" presId="urn:microsoft.com/office/officeart/2005/8/layout/vList2"/>
    <dgm:cxn modelId="{DDAA816E-B0E3-1F44-B885-660B6AE009B9}" type="presParOf" srcId="{8502EDC5-BCFD-B843-8088-4760C5CC718D}" destId="{09C1EC98-F52B-1A4B-AF79-A950BDA4382C}"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78E56782-7E0C-CD44-B8AF-850033BE643C}"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F9165A12-DEDE-8D45-9CD6-AB30F697D02D}">
      <dgm:prSet/>
      <dgm:spPr/>
      <dgm:t>
        <a:bodyPr/>
        <a:lstStyle/>
        <a:p>
          <a:pPr rtl="0"/>
          <a:r>
            <a:rPr lang="en-US" b="1" smtClean="0"/>
            <a:t>How does it relate to non-legal regimes? </a:t>
          </a:r>
          <a:endParaRPr lang="en-US"/>
        </a:p>
      </dgm:t>
    </dgm:pt>
    <dgm:pt modelId="{BEFEF79F-A52A-E544-9F31-785AF32A5237}" type="parTrans" cxnId="{5033EBEB-1B70-DC44-B472-CB9BE4F86182}">
      <dgm:prSet/>
      <dgm:spPr/>
      <dgm:t>
        <a:bodyPr/>
        <a:lstStyle/>
        <a:p>
          <a:endParaRPr lang="en-US"/>
        </a:p>
      </dgm:t>
    </dgm:pt>
    <dgm:pt modelId="{878DD7E1-045B-7245-B4F4-16058C4A96A5}" type="sibTrans" cxnId="{5033EBEB-1B70-DC44-B472-CB9BE4F86182}">
      <dgm:prSet/>
      <dgm:spPr/>
      <dgm:t>
        <a:bodyPr/>
        <a:lstStyle/>
        <a:p>
          <a:endParaRPr lang="en-US"/>
        </a:p>
      </dgm:t>
    </dgm:pt>
    <dgm:pt modelId="{60950576-048C-1640-A049-6E87C04E6A78}">
      <dgm:prSet/>
      <dgm:spPr/>
      <dgm:t>
        <a:bodyPr/>
        <a:lstStyle/>
        <a:p>
          <a:pPr rtl="0"/>
          <a:r>
            <a:rPr lang="en-US" smtClean="0"/>
            <a:t>the GP’s corporate responsibility to respect offers a more horizontal relationship between law and the societally constituted autonomous regulatory regimes of corporations and other non-state actors.  </a:t>
          </a:r>
          <a:endParaRPr lang="en-US"/>
        </a:p>
      </dgm:t>
    </dgm:pt>
    <dgm:pt modelId="{CF3D98C0-5C3C-394B-9BF6-9EEDF1355CEE}" type="parTrans" cxnId="{44C1C59B-3CB2-3348-9EF4-71AD25DCD49F}">
      <dgm:prSet/>
      <dgm:spPr/>
      <dgm:t>
        <a:bodyPr/>
        <a:lstStyle/>
        <a:p>
          <a:endParaRPr lang="en-US"/>
        </a:p>
      </dgm:t>
    </dgm:pt>
    <dgm:pt modelId="{FC4D0DDB-5A39-624D-A668-6639CDC2444C}" type="sibTrans" cxnId="{44C1C59B-3CB2-3348-9EF4-71AD25DCD49F}">
      <dgm:prSet/>
      <dgm:spPr/>
      <dgm:t>
        <a:bodyPr/>
        <a:lstStyle/>
        <a:p>
          <a:endParaRPr lang="en-US"/>
        </a:p>
      </dgm:t>
    </dgm:pt>
    <dgm:pt modelId="{C5F8EFE4-DBFA-D745-B48E-B1622D9D739E}">
      <dgm:prSet/>
      <dgm:spPr/>
      <dgm:t>
        <a:bodyPr/>
        <a:lstStyle/>
        <a:p>
          <a:pPr rtl="0"/>
          <a:r>
            <a:rPr lang="en-US" smtClean="0"/>
            <a:t>But that relationship is threatened by the foundational premises of classical law systems.  </a:t>
          </a:r>
          <a:endParaRPr lang="en-US"/>
        </a:p>
      </dgm:t>
    </dgm:pt>
    <dgm:pt modelId="{717EBA20-88D7-FA43-9C42-5710D9A05BB1}" type="parTrans" cxnId="{BF109B5F-ED33-0C43-AECA-B2D1D8B927C5}">
      <dgm:prSet/>
      <dgm:spPr/>
      <dgm:t>
        <a:bodyPr/>
        <a:lstStyle/>
        <a:p>
          <a:endParaRPr lang="en-US"/>
        </a:p>
      </dgm:t>
    </dgm:pt>
    <dgm:pt modelId="{43395961-1C73-8D4B-A28F-82B0CCD6751A}" type="sibTrans" cxnId="{BF109B5F-ED33-0C43-AECA-B2D1D8B927C5}">
      <dgm:prSet/>
      <dgm:spPr/>
      <dgm:t>
        <a:bodyPr/>
        <a:lstStyle/>
        <a:p>
          <a:endParaRPr lang="en-US"/>
        </a:p>
      </dgm:t>
    </dgm:pt>
    <dgm:pt modelId="{4E8C72AD-A8AC-D846-AD45-1684A4C1FC67}">
      <dgm:prSet/>
      <dgm:spPr/>
      <dgm:t>
        <a:bodyPr/>
        <a:lstStyle/>
        <a:p>
          <a:pPr rtl="0"/>
          <a:r>
            <a:rPr lang="en-US" smtClean="0"/>
            <a:t>The logic of these law system premises would seek to subsume societally constituted systems, and the social norms that animate it, within the domestic legal orders of states, or ignore them altogether to the extent they could not be translated into law or harmonized within existing legal norms. </a:t>
          </a:r>
          <a:endParaRPr lang="en-US"/>
        </a:p>
      </dgm:t>
    </dgm:pt>
    <dgm:pt modelId="{159462BA-6FB5-364A-B6FE-7B040077F50E}" type="parTrans" cxnId="{13FACBF4-4128-844B-8373-4D53D90B5C2C}">
      <dgm:prSet/>
      <dgm:spPr/>
      <dgm:t>
        <a:bodyPr/>
        <a:lstStyle/>
        <a:p>
          <a:endParaRPr lang="en-US"/>
        </a:p>
      </dgm:t>
    </dgm:pt>
    <dgm:pt modelId="{8CB38558-F7DA-6E44-A513-36E65B7D8B90}" type="sibTrans" cxnId="{13FACBF4-4128-844B-8373-4D53D90B5C2C}">
      <dgm:prSet/>
      <dgm:spPr/>
      <dgm:t>
        <a:bodyPr/>
        <a:lstStyle/>
        <a:p>
          <a:endParaRPr lang="en-US"/>
        </a:p>
      </dgm:t>
    </dgm:pt>
    <dgm:pt modelId="{36C19C61-A421-A941-A39F-F712A939018B}" type="pres">
      <dgm:prSet presAssocID="{78E56782-7E0C-CD44-B8AF-850033BE643C}" presName="linear" presStyleCnt="0">
        <dgm:presLayoutVars>
          <dgm:animLvl val="lvl"/>
          <dgm:resizeHandles val="exact"/>
        </dgm:presLayoutVars>
      </dgm:prSet>
      <dgm:spPr/>
      <dgm:t>
        <a:bodyPr/>
        <a:lstStyle/>
        <a:p>
          <a:endParaRPr lang="en-US"/>
        </a:p>
      </dgm:t>
    </dgm:pt>
    <dgm:pt modelId="{96AEA880-E377-4342-8EFC-230F3FDC6D7B}" type="pres">
      <dgm:prSet presAssocID="{F9165A12-DEDE-8D45-9CD6-AB30F697D02D}" presName="parentText" presStyleLbl="node1" presStyleIdx="0" presStyleCnt="1">
        <dgm:presLayoutVars>
          <dgm:chMax val="0"/>
          <dgm:bulletEnabled val="1"/>
        </dgm:presLayoutVars>
      </dgm:prSet>
      <dgm:spPr/>
      <dgm:t>
        <a:bodyPr/>
        <a:lstStyle/>
        <a:p>
          <a:endParaRPr lang="en-US"/>
        </a:p>
      </dgm:t>
    </dgm:pt>
    <dgm:pt modelId="{8F9BE184-DEAE-B647-9EDA-8061D2F85157}" type="pres">
      <dgm:prSet presAssocID="{F9165A12-DEDE-8D45-9CD6-AB30F697D02D}" presName="childText" presStyleLbl="revTx" presStyleIdx="0" presStyleCnt="1">
        <dgm:presLayoutVars>
          <dgm:bulletEnabled val="1"/>
        </dgm:presLayoutVars>
      </dgm:prSet>
      <dgm:spPr/>
      <dgm:t>
        <a:bodyPr/>
        <a:lstStyle/>
        <a:p>
          <a:endParaRPr lang="en-US"/>
        </a:p>
      </dgm:t>
    </dgm:pt>
  </dgm:ptLst>
  <dgm:cxnLst>
    <dgm:cxn modelId="{13FACBF4-4128-844B-8373-4D53D90B5C2C}" srcId="{60950576-048C-1640-A049-6E87C04E6A78}" destId="{4E8C72AD-A8AC-D846-AD45-1684A4C1FC67}" srcOrd="1" destOrd="0" parTransId="{159462BA-6FB5-364A-B6FE-7B040077F50E}" sibTransId="{8CB38558-F7DA-6E44-A513-36E65B7D8B90}"/>
    <dgm:cxn modelId="{BF109B5F-ED33-0C43-AECA-B2D1D8B927C5}" srcId="{60950576-048C-1640-A049-6E87C04E6A78}" destId="{C5F8EFE4-DBFA-D745-B48E-B1622D9D739E}" srcOrd="0" destOrd="0" parTransId="{717EBA20-88D7-FA43-9C42-5710D9A05BB1}" sibTransId="{43395961-1C73-8D4B-A28F-82B0CCD6751A}"/>
    <dgm:cxn modelId="{6F4C2F95-F4C8-6E46-ACD1-EE8765A687D3}" type="presOf" srcId="{4E8C72AD-A8AC-D846-AD45-1684A4C1FC67}" destId="{8F9BE184-DEAE-B647-9EDA-8061D2F85157}" srcOrd="0" destOrd="2" presId="urn:microsoft.com/office/officeart/2005/8/layout/vList2"/>
    <dgm:cxn modelId="{44C1C59B-3CB2-3348-9EF4-71AD25DCD49F}" srcId="{F9165A12-DEDE-8D45-9CD6-AB30F697D02D}" destId="{60950576-048C-1640-A049-6E87C04E6A78}" srcOrd="0" destOrd="0" parTransId="{CF3D98C0-5C3C-394B-9BF6-9EEDF1355CEE}" sibTransId="{FC4D0DDB-5A39-624D-A668-6639CDC2444C}"/>
    <dgm:cxn modelId="{5033EBEB-1B70-DC44-B472-CB9BE4F86182}" srcId="{78E56782-7E0C-CD44-B8AF-850033BE643C}" destId="{F9165A12-DEDE-8D45-9CD6-AB30F697D02D}" srcOrd="0" destOrd="0" parTransId="{BEFEF79F-A52A-E544-9F31-785AF32A5237}" sibTransId="{878DD7E1-045B-7245-B4F4-16058C4A96A5}"/>
    <dgm:cxn modelId="{FF0FC246-DADE-1A4D-9EBE-1251EE3431D4}" type="presOf" srcId="{78E56782-7E0C-CD44-B8AF-850033BE643C}" destId="{36C19C61-A421-A941-A39F-F712A939018B}" srcOrd="0" destOrd="0" presId="urn:microsoft.com/office/officeart/2005/8/layout/vList2"/>
    <dgm:cxn modelId="{574ADD3D-DF1B-2948-B255-7F00120216FC}" type="presOf" srcId="{60950576-048C-1640-A049-6E87C04E6A78}" destId="{8F9BE184-DEAE-B647-9EDA-8061D2F85157}" srcOrd="0" destOrd="0" presId="urn:microsoft.com/office/officeart/2005/8/layout/vList2"/>
    <dgm:cxn modelId="{C1D9308F-AAB9-884A-AEE1-26C8498DE207}" type="presOf" srcId="{C5F8EFE4-DBFA-D745-B48E-B1622D9D739E}" destId="{8F9BE184-DEAE-B647-9EDA-8061D2F85157}" srcOrd="0" destOrd="1" presId="urn:microsoft.com/office/officeart/2005/8/layout/vList2"/>
    <dgm:cxn modelId="{5BFC3780-40CB-634B-BBEE-700D12200642}" type="presOf" srcId="{F9165A12-DEDE-8D45-9CD6-AB30F697D02D}" destId="{96AEA880-E377-4342-8EFC-230F3FDC6D7B}" srcOrd="0" destOrd="0" presId="urn:microsoft.com/office/officeart/2005/8/layout/vList2"/>
    <dgm:cxn modelId="{D63C62A0-5F26-FD4E-BC68-CCE4A41EF533}" type="presParOf" srcId="{36C19C61-A421-A941-A39F-F712A939018B}" destId="{96AEA880-E377-4342-8EFC-230F3FDC6D7B}" srcOrd="0" destOrd="0" presId="urn:microsoft.com/office/officeart/2005/8/layout/vList2"/>
    <dgm:cxn modelId="{15CBABDF-91F8-5D43-B9B5-3F9CC269EB75}" type="presParOf" srcId="{36C19C61-A421-A941-A39F-F712A939018B}" destId="{8F9BE184-DEAE-B647-9EDA-8061D2F85157}"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C9B0C6C-B25D-6446-83AB-FB9A8968C724}" type="doc">
      <dgm:prSet loTypeId="urn:microsoft.com/office/officeart/2005/8/layout/process3" loCatId="hierarchy" qsTypeId="urn:microsoft.com/office/officeart/2005/8/quickstyle/simple4" qsCatId="simple" csTypeId="urn:microsoft.com/office/officeart/2005/8/colors/colorful5" csCatId="colorful" phldr="1"/>
      <dgm:spPr/>
      <dgm:t>
        <a:bodyPr/>
        <a:lstStyle/>
        <a:p>
          <a:endParaRPr lang="en-US"/>
        </a:p>
      </dgm:t>
    </dgm:pt>
    <dgm:pt modelId="{B053D4BA-FA8A-8048-A367-843A9497364E}">
      <dgm:prSet/>
      <dgm:spPr/>
      <dgm:t>
        <a:bodyPr/>
        <a:lstStyle/>
        <a:p>
          <a:pPr rtl="0"/>
          <a:r>
            <a:rPr lang="en-US" b="1" dirty="0" smtClean="0"/>
            <a:t>A new reality: </a:t>
          </a:r>
          <a:endParaRPr lang="en-US" b="1" dirty="0"/>
        </a:p>
      </dgm:t>
    </dgm:pt>
    <dgm:pt modelId="{769C4E18-83D7-D04F-B50D-76944C02F068}" type="parTrans" cxnId="{B0ED73FC-7118-6542-B01A-B95ADAAFCD86}">
      <dgm:prSet/>
      <dgm:spPr/>
      <dgm:t>
        <a:bodyPr/>
        <a:lstStyle/>
        <a:p>
          <a:endParaRPr lang="en-US"/>
        </a:p>
      </dgm:t>
    </dgm:pt>
    <dgm:pt modelId="{97C97851-FD89-A14E-AE17-23B33D87AAF6}" type="sibTrans" cxnId="{B0ED73FC-7118-6542-B01A-B95ADAAFCD86}">
      <dgm:prSet/>
      <dgm:spPr/>
      <dgm:t>
        <a:bodyPr/>
        <a:lstStyle/>
        <a:p>
          <a:endParaRPr lang="en-US"/>
        </a:p>
      </dgm:t>
    </dgm:pt>
    <dgm:pt modelId="{9ACBE0A7-7FE3-0448-A5A7-C730074D979B}">
      <dgm:prSet/>
      <dgm:spPr/>
      <dgm:t>
        <a:bodyPr/>
        <a:lstStyle/>
        <a:p>
          <a:pPr rtl="0"/>
          <a:r>
            <a:rPr lang="en-US" b="1" dirty="0" smtClean="0"/>
            <a:t>Collisions of governance orders with overlapping jurisdictions and expanding ambitions</a:t>
          </a:r>
          <a:endParaRPr lang="en-US" dirty="0"/>
        </a:p>
      </dgm:t>
    </dgm:pt>
    <dgm:pt modelId="{605C5048-64A9-9249-8578-870C05916ED0}" type="parTrans" cxnId="{9F6BF5A8-9EE1-0D45-99D2-48B2F57B5B3F}">
      <dgm:prSet/>
      <dgm:spPr/>
      <dgm:t>
        <a:bodyPr/>
        <a:lstStyle/>
        <a:p>
          <a:endParaRPr lang="en-US"/>
        </a:p>
      </dgm:t>
    </dgm:pt>
    <dgm:pt modelId="{AC9196C8-9CEE-D049-9234-C14CF3E5B7DF}" type="sibTrans" cxnId="{9F6BF5A8-9EE1-0D45-99D2-48B2F57B5B3F}">
      <dgm:prSet/>
      <dgm:spPr/>
      <dgm:t>
        <a:bodyPr/>
        <a:lstStyle/>
        <a:p>
          <a:endParaRPr lang="en-US"/>
        </a:p>
      </dgm:t>
    </dgm:pt>
    <dgm:pt modelId="{886A1BBA-726D-F74A-96EA-9ECED07B4C91}">
      <dgm:prSet/>
      <dgm:spPr/>
      <dgm:t>
        <a:bodyPr/>
        <a:lstStyle/>
        <a:p>
          <a:pPr rtl="0"/>
          <a:r>
            <a:rPr lang="en-US" b="1" dirty="0" smtClean="0"/>
            <a:t>Regime collisions are messy; </a:t>
          </a:r>
          <a:endParaRPr lang="en-US" b="1" dirty="0"/>
        </a:p>
      </dgm:t>
    </dgm:pt>
    <dgm:pt modelId="{FACCD38A-5F7A-904A-B507-7668FF97C329}" type="parTrans" cxnId="{5E2CF615-16A1-1941-812B-A6DCB0A8DE81}">
      <dgm:prSet/>
      <dgm:spPr/>
      <dgm:t>
        <a:bodyPr/>
        <a:lstStyle/>
        <a:p>
          <a:endParaRPr lang="en-US"/>
        </a:p>
      </dgm:t>
    </dgm:pt>
    <dgm:pt modelId="{C8D665A0-8A86-E54A-8BC7-310EC48C3A29}" type="sibTrans" cxnId="{5E2CF615-16A1-1941-812B-A6DCB0A8DE81}">
      <dgm:prSet/>
      <dgm:spPr/>
      <dgm:t>
        <a:bodyPr/>
        <a:lstStyle/>
        <a:p>
          <a:endParaRPr lang="en-US"/>
        </a:p>
      </dgm:t>
    </dgm:pt>
    <dgm:pt modelId="{4AFD5378-0914-8A4C-A8A8-2F6E572E2F3A}">
      <dgm:prSet/>
      <dgm:spPr/>
      <dgm:t>
        <a:bodyPr/>
        <a:lstStyle/>
        <a:p>
          <a:pPr rtl="0"/>
          <a:r>
            <a:rPr lang="en-US" b="1" dirty="0" smtClean="0"/>
            <a:t>Are they </a:t>
          </a:r>
          <a:r>
            <a:rPr lang="en-US" b="1" dirty="0" smtClean="0">
              <a:solidFill>
                <a:srgbClr val="FF0000"/>
              </a:solidFill>
            </a:rPr>
            <a:t>marks of </a:t>
          </a:r>
          <a:r>
            <a:rPr lang="en-US" b="1" dirty="0" smtClean="0">
              <a:solidFill>
                <a:srgbClr val="FF0000"/>
              </a:solidFill>
            </a:rPr>
            <a:t>institutionalized deviance</a:t>
          </a:r>
          <a:r>
            <a:rPr lang="en-US" b="1" dirty="0" smtClean="0"/>
            <a:t>, </a:t>
          </a:r>
          <a:r>
            <a:rPr lang="en-US" b="1" dirty="0" smtClean="0"/>
            <a:t>an ordered anarchy? </a:t>
          </a:r>
          <a:r>
            <a:rPr lang="en-US" b="1" dirty="0" smtClean="0"/>
            <a:t>Or </a:t>
          </a:r>
          <a:r>
            <a:rPr lang="en-US" b="1" dirty="0" smtClean="0"/>
            <a:t>are they marks </a:t>
          </a:r>
          <a:r>
            <a:rPr lang="en-US" b="1" dirty="0" smtClean="0"/>
            <a:t>not of </a:t>
          </a:r>
          <a:r>
            <a:rPr lang="en-US" b="1" dirty="0" smtClean="0"/>
            <a:t>but </a:t>
          </a:r>
          <a:r>
            <a:rPr lang="en-US" b="1" dirty="0" smtClean="0"/>
            <a:t>(temporary) </a:t>
          </a:r>
          <a:r>
            <a:rPr lang="en-US" b="1" dirty="0" smtClean="0">
              <a:solidFill>
                <a:srgbClr val="FF0000"/>
              </a:solidFill>
            </a:rPr>
            <a:t>disequilibrium in search of a steady </a:t>
          </a:r>
          <a:r>
            <a:rPr lang="en-US" b="1" dirty="0" smtClean="0">
              <a:solidFill>
                <a:srgbClr val="FF0000"/>
              </a:solidFill>
            </a:rPr>
            <a:t>state </a:t>
          </a:r>
          <a:r>
            <a:rPr lang="en-US" b="1" dirty="0" smtClean="0"/>
            <a:t>or a pathology in need of the therapeutic?</a:t>
          </a:r>
          <a:endParaRPr lang="en-US" dirty="0"/>
        </a:p>
      </dgm:t>
    </dgm:pt>
    <dgm:pt modelId="{247C5BF9-163B-A948-89C1-D69F1BE8B0D4}" type="parTrans" cxnId="{52ACA479-04E0-EE47-964D-508FA90DB6FA}">
      <dgm:prSet/>
      <dgm:spPr/>
      <dgm:t>
        <a:bodyPr/>
        <a:lstStyle/>
        <a:p>
          <a:endParaRPr lang="en-US"/>
        </a:p>
      </dgm:t>
    </dgm:pt>
    <dgm:pt modelId="{2796DAD3-3FED-DA46-B6A2-53BAE3C44021}" type="sibTrans" cxnId="{52ACA479-04E0-EE47-964D-508FA90DB6FA}">
      <dgm:prSet/>
      <dgm:spPr/>
      <dgm:t>
        <a:bodyPr/>
        <a:lstStyle/>
        <a:p>
          <a:endParaRPr lang="en-US"/>
        </a:p>
      </dgm:t>
    </dgm:pt>
    <dgm:pt modelId="{C0B85C71-E2FC-C945-BFF9-78F8EC469F90}">
      <dgm:prSet/>
      <dgm:spPr/>
      <dgm:t>
        <a:bodyPr/>
        <a:lstStyle/>
        <a:p>
          <a:pPr rtl="0"/>
          <a:r>
            <a:rPr lang="en-US" b="1" dirty="0" smtClean="0"/>
            <a:t>Heterodox Governance regimes can </a:t>
          </a:r>
          <a:r>
            <a:rPr lang="en-US" b="1" smtClean="0"/>
            <a:t>be </a:t>
          </a:r>
          <a:r>
            <a:rPr lang="en-US" b="1" smtClean="0"/>
            <a:t>tamed? </a:t>
          </a:r>
          <a:endParaRPr lang="en-US" b="1" dirty="0"/>
        </a:p>
      </dgm:t>
    </dgm:pt>
    <dgm:pt modelId="{83871BD5-8E0A-3240-8B3B-FDDEBD9EF73F}" type="parTrans" cxnId="{3F5A9867-ED46-A24A-892D-6574098D3090}">
      <dgm:prSet/>
      <dgm:spPr/>
      <dgm:t>
        <a:bodyPr/>
        <a:lstStyle/>
        <a:p>
          <a:endParaRPr lang="en-US"/>
        </a:p>
      </dgm:t>
    </dgm:pt>
    <dgm:pt modelId="{A91F9937-8B8D-3047-BC00-C739D8559190}" type="sibTrans" cxnId="{3F5A9867-ED46-A24A-892D-6574098D3090}">
      <dgm:prSet/>
      <dgm:spPr/>
      <dgm:t>
        <a:bodyPr/>
        <a:lstStyle/>
        <a:p>
          <a:endParaRPr lang="en-US"/>
        </a:p>
      </dgm:t>
    </dgm:pt>
    <dgm:pt modelId="{00F69CEE-8C20-1740-88CE-E4DE3FD6A9DD}">
      <dgm:prSet/>
      <dgm:spPr/>
      <dgm:t>
        <a:bodyPr/>
        <a:lstStyle/>
        <a:p>
          <a:pPr rtl="0"/>
          <a:r>
            <a:rPr lang="en-US" b="1" smtClean="0"/>
            <a:t>comforting to transpose the premises and habits of law and law-state systems (including its systems of justifications and legitimacy) onto emerging governance regimes </a:t>
          </a:r>
          <a:endParaRPr lang="en-US"/>
        </a:p>
      </dgm:t>
    </dgm:pt>
    <dgm:pt modelId="{628BCE53-9AB6-F04B-B8E0-834716EFDFA1}" type="parTrans" cxnId="{DC82003A-EDCB-CE4C-986A-9A23A1E7222B}">
      <dgm:prSet/>
      <dgm:spPr/>
      <dgm:t>
        <a:bodyPr/>
        <a:lstStyle/>
        <a:p>
          <a:endParaRPr lang="en-US"/>
        </a:p>
      </dgm:t>
    </dgm:pt>
    <dgm:pt modelId="{06531447-CD71-C64A-9484-860832B14B4F}" type="sibTrans" cxnId="{DC82003A-EDCB-CE4C-986A-9A23A1E7222B}">
      <dgm:prSet/>
      <dgm:spPr/>
      <dgm:t>
        <a:bodyPr/>
        <a:lstStyle/>
        <a:p>
          <a:endParaRPr lang="en-US"/>
        </a:p>
      </dgm:t>
    </dgm:pt>
    <dgm:pt modelId="{34C708DC-55CC-B54D-9DF4-2F2D04EE02DB}" type="pres">
      <dgm:prSet presAssocID="{1C9B0C6C-B25D-6446-83AB-FB9A8968C724}" presName="linearFlow" presStyleCnt="0">
        <dgm:presLayoutVars>
          <dgm:dir/>
          <dgm:animLvl val="lvl"/>
          <dgm:resizeHandles val="exact"/>
        </dgm:presLayoutVars>
      </dgm:prSet>
      <dgm:spPr/>
      <dgm:t>
        <a:bodyPr/>
        <a:lstStyle/>
        <a:p>
          <a:endParaRPr lang="en-US"/>
        </a:p>
      </dgm:t>
    </dgm:pt>
    <dgm:pt modelId="{78014757-7D1D-934D-9E1A-33F2106EAD57}" type="pres">
      <dgm:prSet presAssocID="{B053D4BA-FA8A-8048-A367-843A9497364E}" presName="composite" presStyleCnt="0"/>
      <dgm:spPr/>
    </dgm:pt>
    <dgm:pt modelId="{E0E5125D-F276-D749-B4DB-3CA950B5BC90}" type="pres">
      <dgm:prSet presAssocID="{B053D4BA-FA8A-8048-A367-843A9497364E}" presName="parTx" presStyleLbl="node1" presStyleIdx="0" presStyleCnt="3">
        <dgm:presLayoutVars>
          <dgm:chMax val="0"/>
          <dgm:chPref val="0"/>
          <dgm:bulletEnabled val="1"/>
        </dgm:presLayoutVars>
      </dgm:prSet>
      <dgm:spPr/>
      <dgm:t>
        <a:bodyPr/>
        <a:lstStyle/>
        <a:p>
          <a:endParaRPr lang="en-US"/>
        </a:p>
      </dgm:t>
    </dgm:pt>
    <dgm:pt modelId="{52841997-6E9C-994D-8CB1-139D1FB5F4EC}" type="pres">
      <dgm:prSet presAssocID="{B053D4BA-FA8A-8048-A367-843A9497364E}" presName="parSh" presStyleLbl="node1" presStyleIdx="0" presStyleCnt="3"/>
      <dgm:spPr/>
      <dgm:t>
        <a:bodyPr/>
        <a:lstStyle/>
        <a:p>
          <a:endParaRPr lang="en-US"/>
        </a:p>
      </dgm:t>
    </dgm:pt>
    <dgm:pt modelId="{FDA470B1-9A29-5848-9C94-1394A3D7CB07}" type="pres">
      <dgm:prSet presAssocID="{B053D4BA-FA8A-8048-A367-843A9497364E}" presName="desTx" presStyleLbl="fgAcc1" presStyleIdx="0" presStyleCnt="3">
        <dgm:presLayoutVars>
          <dgm:bulletEnabled val="1"/>
        </dgm:presLayoutVars>
      </dgm:prSet>
      <dgm:spPr/>
      <dgm:t>
        <a:bodyPr/>
        <a:lstStyle/>
        <a:p>
          <a:endParaRPr lang="en-US"/>
        </a:p>
      </dgm:t>
    </dgm:pt>
    <dgm:pt modelId="{745F207E-922C-6642-87D4-37D2AF8546B3}" type="pres">
      <dgm:prSet presAssocID="{97C97851-FD89-A14E-AE17-23B33D87AAF6}" presName="sibTrans" presStyleLbl="sibTrans2D1" presStyleIdx="0" presStyleCnt="2"/>
      <dgm:spPr/>
      <dgm:t>
        <a:bodyPr/>
        <a:lstStyle/>
        <a:p>
          <a:endParaRPr lang="en-US"/>
        </a:p>
      </dgm:t>
    </dgm:pt>
    <dgm:pt modelId="{38B84E93-92DE-4141-85C9-16535BC7E57B}" type="pres">
      <dgm:prSet presAssocID="{97C97851-FD89-A14E-AE17-23B33D87AAF6}" presName="connTx" presStyleLbl="sibTrans2D1" presStyleIdx="0" presStyleCnt="2"/>
      <dgm:spPr/>
      <dgm:t>
        <a:bodyPr/>
        <a:lstStyle/>
        <a:p>
          <a:endParaRPr lang="en-US"/>
        </a:p>
      </dgm:t>
    </dgm:pt>
    <dgm:pt modelId="{FDA23432-0E92-1A46-9334-7DB49BAAA593}" type="pres">
      <dgm:prSet presAssocID="{886A1BBA-726D-F74A-96EA-9ECED07B4C91}" presName="composite" presStyleCnt="0"/>
      <dgm:spPr/>
    </dgm:pt>
    <dgm:pt modelId="{4AB5A8EB-7549-924D-B4D9-8B3033095440}" type="pres">
      <dgm:prSet presAssocID="{886A1BBA-726D-F74A-96EA-9ECED07B4C91}" presName="parTx" presStyleLbl="node1" presStyleIdx="0" presStyleCnt="3">
        <dgm:presLayoutVars>
          <dgm:chMax val="0"/>
          <dgm:chPref val="0"/>
          <dgm:bulletEnabled val="1"/>
        </dgm:presLayoutVars>
      </dgm:prSet>
      <dgm:spPr/>
      <dgm:t>
        <a:bodyPr/>
        <a:lstStyle/>
        <a:p>
          <a:endParaRPr lang="en-US"/>
        </a:p>
      </dgm:t>
    </dgm:pt>
    <dgm:pt modelId="{8F71A9C5-AA08-3F44-AA1C-E9D557FFFBD9}" type="pres">
      <dgm:prSet presAssocID="{886A1BBA-726D-F74A-96EA-9ECED07B4C91}" presName="parSh" presStyleLbl="node1" presStyleIdx="1" presStyleCnt="3"/>
      <dgm:spPr/>
      <dgm:t>
        <a:bodyPr/>
        <a:lstStyle/>
        <a:p>
          <a:endParaRPr lang="en-US"/>
        </a:p>
      </dgm:t>
    </dgm:pt>
    <dgm:pt modelId="{310E01FD-4F1D-3741-B977-7BD31894E332}" type="pres">
      <dgm:prSet presAssocID="{886A1BBA-726D-F74A-96EA-9ECED07B4C91}" presName="desTx" presStyleLbl="fgAcc1" presStyleIdx="1" presStyleCnt="3">
        <dgm:presLayoutVars>
          <dgm:bulletEnabled val="1"/>
        </dgm:presLayoutVars>
      </dgm:prSet>
      <dgm:spPr/>
      <dgm:t>
        <a:bodyPr/>
        <a:lstStyle/>
        <a:p>
          <a:endParaRPr lang="en-US"/>
        </a:p>
      </dgm:t>
    </dgm:pt>
    <dgm:pt modelId="{65984ABE-832C-2340-8606-93A226ADB432}" type="pres">
      <dgm:prSet presAssocID="{C8D665A0-8A86-E54A-8BC7-310EC48C3A29}" presName="sibTrans" presStyleLbl="sibTrans2D1" presStyleIdx="1" presStyleCnt="2"/>
      <dgm:spPr/>
      <dgm:t>
        <a:bodyPr/>
        <a:lstStyle/>
        <a:p>
          <a:endParaRPr lang="en-US"/>
        </a:p>
      </dgm:t>
    </dgm:pt>
    <dgm:pt modelId="{1D6A2E32-763C-BA4C-8386-AF122E55985D}" type="pres">
      <dgm:prSet presAssocID="{C8D665A0-8A86-E54A-8BC7-310EC48C3A29}" presName="connTx" presStyleLbl="sibTrans2D1" presStyleIdx="1" presStyleCnt="2"/>
      <dgm:spPr/>
      <dgm:t>
        <a:bodyPr/>
        <a:lstStyle/>
        <a:p>
          <a:endParaRPr lang="en-US"/>
        </a:p>
      </dgm:t>
    </dgm:pt>
    <dgm:pt modelId="{133CE7B6-D9A2-ED4D-8BD0-E663E616B123}" type="pres">
      <dgm:prSet presAssocID="{C0B85C71-E2FC-C945-BFF9-78F8EC469F90}" presName="composite" presStyleCnt="0"/>
      <dgm:spPr/>
    </dgm:pt>
    <dgm:pt modelId="{4000BF13-C7B2-B247-86E0-A023DD15D02F}" type="pres">
      <dgm:prSet presAssocID="{C0B85C71-E2FC-C945-BFF9-78F8EC469F90}" presName="parTx" presStyleLbl="node1" presStyleIdx="1" presStyleCnt="3">
        <dgm:presLayoutVars>
          <dgm:chMax val="0"/>
          <dgm:chPref val="0"/>
          <dgm:bulletEnabled val="1"/>
        </dgm:presLayoutVars>
      </dgm:prSet>
      <dgm:spPr/>
      <dgm:t>
        <a:bodyPr/>
        <a:lstStyle/>
        <a:p>
          <a:endParaRPr lang="en-US"/>
        </a:p>
      </dgm:t>
    </dgm:pt>
    <dgm:pt modelId="{91E89318-C605-B548-80DF-7ECE7A38164C}" type="pres">
      <dgm:prSet presAssocID="{C0B85C71-E2FC-C945-BFF9-78F8EC469F90}" presName="parSh" presStyleLbl="node1" presStyleIdx="2" presStyleCnt="3"/>
      <dgm:spPr/>
      <dgm:t>
        <a:bodyPr/>
        <a:lstStyle/>
        <a:p>
          <a:endParaRPr lang="en-US"/>
        </a:p>
      </dgm:t>
    </dgm:pt>
    <dgm:pt modelId="{653D0544-95F8-A84D-9FC0-31C4D0525A32}" type="pres">
      <dgm:prSet presAssocID="{C0B85C71-E2FC-C945-BFF9-78F8EC469F90}" presName="desTx" presStyleLbl="fgAcc1" presStyleIdx="2" presStyleCnt="3">
        <dgm:presLayoutVars>
          <dgm:bulletEnabled val="1"/>
        </dgm:presLayoutVars>
      </dgm:prSet>
      <dgm:spPr/>
      <dgm:t>
        <a:bodyPr/>
        <a:lstStyle/>
        <a:p>
          <a:endParaRPr lang="en-US"/>
        </a:p>
      </dgm:t>
    </dgm:pt>
  </dgm:ptLst>
  <dgm:cxnLst>
    <dgm:cxn modelId="{7733CD80-09FA-D749-B611-50236FDFF2D8}" type="presOf" srcId="{B053D4BA-FA8A-8048-A367-843A9497364E}" destId="{52841997-6E9C-994D-8CB1-139D1FB5F4EC}" srcOrd="1" destOrd="0" presId="urn:microsoft.com/office/officeart/2005/8/layout/process3"/>
    <dgm:cxn modelId="{403FC794-B22B-924E-B3BF-8B2C1E31BA8E}" type="presOf" srcId="{C0B85C71-E2FC-C945-BFF9-78F8EC469F90}" destId="{4000BF13-C7B2-B247-86E0-A023DD15D02F}" srcOrd="0" destOrd="0" presId="urn:microsoft.com/office/officeart/2005/8/layout/process3"/>
    <dgm:cxn modelId="{2051B3FE-8EF6-EB4B-9B84-049FD7D270AE}" type="presOf" srcId="{97C97851-FD89-A14E-AE17-23B33D87AAF6}" destId="{38B84E93-92DE-4141-85C9-16535BC7E57B}" srcOrd="1" destOrd="0" presId="urn:microsoft.com/office/officeart/2005/8/layout/process3"/>
    <dgm:cxn modelId="{5F03119D-E013-4940-80B5-6B0CAADF098E}" type="presOf" srcId="{9ACBE0A7-7FE3-0448-A5A7-C730074D979B}" destId="{FDA470B1-9A29-5848-9C94-1394A3D7CB07}" srcOrd="0" destOrd="0" presId="urn:microsoft.com/office/officeart/2005/8/layout/process3"/>
    <dgm:cxn modelId="{3E0DEFD5-C2C6-6645-A492-3065E041214B}" type="presOf" srcId="{C8D665A0-8A86-E54A-8BC7-310EC48C3A29}" destId="{1D6A2E32-763C-BA4C-8386-AF122E55985D}" srcOrd="1" destOrd="0" presId="urn:microsoft.com/office/officeart/2005/8/layout/process3"/>
    <dgm:cxn modelId="{DC82003A-EDCB-CE4C-986A-9A23A1E7222B}" srcId="{C0B85C71-E2FC-C945-BFF9-78F8EC469F90}" destId="{00F69CEE-8C20-1740-88CE-E4DE3FD6A9DD}" srcOrd="0" destOrd="0" parTransId="{628BCE53-9AB6-F04B-B8E0-834716EFDFA1}" sibTransId="{06531447-CD71-C64A-9484-860832B14B4F}"/>
    <dgm:cxn modelId="{D9D67364-BBFC-EE4E-AFAB-538919B5FAD2}" type="presOf" srcId="{C8D665A0-8A86-E54A-8BC7-310EC48C3A29}" destId="{65984ABE-832C-2340-8606-93A226ADB432}" srcOrd="0" destOrd="0" presId="urn:microsoft.com/office/officeart/2005/8/layout/process3"/>
    <dgm:cxn modelId="{B6215561-73F1-9F48-9414-B3DE0B7500C5}" type="presOf" srcId="{886A1BBA-726D-F74A-96EA-9ECED07B4C91}" destId="{4AB5A8EB-7549-924D-B4D9-8B3033095440}" srcOrd="0" destOrd="0" presId="urn:microsoft.com/office/officeart/2005/8/layout/process3"/>
    <dgm:cxn modelId="{BD28FD21-C31F-1A44-91F7-1299F2835095}" type="presOf" srcId="{B053D4BA-FA8A-8048-A367-843A9497364E}" destId="{E0E5125D-F276-D749-B4DB-3CA950B5BC90}" srcOrd="0" destOrd="0" presId="urn:microsoft.com/office/officeart/2005/8/layout/process3"/>
    <dgm:cxn modelId="{2CEB60BB-E1B0-014C-A0B1-0B77546FECBD}" type="presOf" srcId="{C0B85C71-E2FC-C945-BFF9-78F8EC469F90}" destId="{91E89318-C605-B548-80DF-7ECE7A38164C}" srcOrd="1" destOrd="0" presId="urn:microsoft.com/office/officeart/2005/8/layout/process3"/>
    <dgm:cxn modelId="{5E2CF615-16A1-1941-812B-A6DCB0A8DE81}" srcId="{1C9B0C6C-B25D-6446-83AB-FB9A8968C724}" destId="{886A1BBA-726D-F74A-96EA-9ECED07B4C91}" srcOrd="1" destOrd="0" parTransId="{FACCD38A-5F7A-904A-B507-7668FF97C329}" sibTransId="{C8D665A0-8A86-E54A-8BC7-310EC48C3A29}"/>
    <dgm:cxn modelId="{2AC355BB-A50F-2346-8E50-A242AC7B6589}" type="presOf" srcId="{886A1BBA-726D-F74A-96EA-9ECED07B4C91}" destId="{8F71A9C5-AA08-3F44-AA1C-E9D557FFFBD9}" srcOrd="1" destOrd="0" presId="urn:microsoft.com/office/officeart/2005/8/layout/process3"/>
    <dgm:cxn modelId="{8388054C-75D9-2142-95B4-047600DEF480}" type="presOf" srcId="{1C9B0C6C-B25D-6446-83AB-FB9A8968C724}" destId="{34C708DC-55CC-B54D-9DF4-2F2D04EE02DB}" srcOrd="0" destOrd="0" presId="urn:microsoft.com/office/officeart/2005/8/layout/process3"/>
    <dgm:cxn modelId="{B0ED73FC-7118-6542-B01A-B95ADAAFCD86}" srcId="{1C9B0C6C-B25D-6446-83AB-FB9A8968C724}" destId="{B053D4BA-FA8A-8048-A367-843A9497364E}" srcOrd="0" destOrd="0" parTransId="{769C4E18-83D7-D04F-B50D-76944C02F068}" sibTransId="{97C97851-FD89-A14E-AE17-23B33D87AAF6}"/>
    <dgm:cxn modelId="{291048E4-99C8-804C-AE4D-7E360595D3A2}" type="presOf" srcId="{97C97851-FD89-A14E-AE17-23B33D87AAF6}" destId="{745F207E-922C-6642-87D4-37D2AF8546B3}" srcOrd="0" destOrd="0" presId="urn:microsoft.com/office/officeart/2005/8/layout/process3"/>
    <dgm:cxn modelId="{9F6BF5A8-9EE1-0D45-99D2-48B2F57B5B3F}" srcId="{B053D4BA-FA8A-8048-A367-843A9497364E}" destId="{9ACBE0A7-7FE3-0448-A5A7-C730074D979B}" srcOrd="0" destOrd="0" parTransId="{605C5048-64A9-9249-8578-870C05916ED0}" sibTransId="{AC9196C8-9CEE-D049-9234-C14CF3E5B7DF}"/>
    <dgm:cxn modelId="{BB2CCBDA-82F5-D14B-BDE8-9578517E12F1}" type="presOf" srcId="{00F69CEE-8C20-1740-88CE-E4DE3FD6A9DD}" destId="{653D0544-95F8-A84D-9FC0-31C4D0525A32}" srcOrd="0" destOrd="0" presId="urn:microsoft.com/office/officeart/2005/8/layout/process3"/>
    <dgm:cxn modelId="{52ACA479-04E0-EE47-964D-508FA90DB6FA}" srcId="{886A1BBA-726D-F74A-96EA-9ECED07B4C91}" destId="{4AFD5378-0914-8A4C-A8A8-2F6E572E2F3A}" srcOrd="0" destOrd="0" parTransId="{247C5BF9-163B-A948-89C1-D69F1BE8B0D4}" sibTransId="{2796DAD3-3FED-DA46-B6A2-53BAE3C44021}"/>
    <dgm:cxn modelId="{E13A0BAA-752A-AD4D-B1E5-B76F01250BDE}" type="presOf" srcId="{4AFD5378-0914-8A4C-A8A8-2F6E572E2F3A}" destId="{310E01FD-4F1D-3741-B977-7BD31894E332}" srcOrd="0" destOrd="0" presId="urn:microsoft.com/office/officeart/2005/8/layout/process3"/>
    <dgm:cxn modelId="{3F5A9867-ED46-A24A-892D-6574098D3090}" srcId="{1C9B0C6C-B25D-6446-83AB-FB9A8968C724}" destId="{C0B85C71-E2FC-C945-BFF9-78F8EC469F90}" srcOrd="2" destOrd="0" parTransId="{83871BD5-8E0A-3240-8B3B-FDDEBD9EF73F}" sibTransId="{A91F9937-8B8D-3047-BC00-C739D8559190}"/>
    <dgm:cxn modelId="{87101231-8A20-9A4E-A160-9F318B9B58E7}" type="presParOf" srcId="{34C708DC-55CC-B54D-9DF4-2F2D04EE02DB}" destId="{78014757-7D1D-934D-9E1A-33F2106EAD57}" srcOrd="0" destOrd="0" presId="urn:microsoft.com/office/officeart/2005/8/layout/process3"/>
    <dgm:cxn modelId="{9A79B877-DC85-E241-AA30-50C833E37E4F}" type="presParOf" srcId="{78014757-7D1D-934D-9E1A-33F2106EAD57}" destId="{E0E5125D-F276-D749-B4DB-3CA950B5BC90}" srcOrd="0" destOrd="0" presId="urn:microsoft.com/office/officeart/2005/8/layout/process3"/>
    <dgm:cxn modelId="{5442DB6D-96BE-C946-BCDF-04D2B0808C64}" type="presParOf" srcId="{78014757-7D1D-934D-9E1A-33F2106EAD57}" destId="{52841997-6E9C-994D-8CB1-139D1FB5F4EC}" srcOrd="1" destOrd="0" presId="urn:microsoft.com/office/officeart/2005/8/layout/process3"/>
    <dgm:cxn modelId="{CC32C5C2-B880-994E-909A-BDD4CD0F5A75}" type="presParOf" srcId="{78014757-7D1D-934D-9E1A-33F2106EAD57}" destId="{FDA470B1-9A29-5848-9C94-1394A3D7CB07}" srcOrd="2" destOrd="0" presId="urn:microsoft.com/office/officeart/2005/8/layout/process3"/>
    <dgm:cxn modelId="{5AEFDF6F-113B-9249-876F-5C5DF9E10C19}" type="presParOf" srcId="{34C708DC-55CC-B54D-9DF4-2F2D04EE02DB}" destId="{745F207E-922C-6642-87D4-37D2AF8546B3}" srcOrd="1" destOrd="0" presId="urn:microsoft.com/office/officeart/2005/8/layout/process3"/>
    <dgm:cxn modelId="{8A5252AF-F90B-9D4D-93B6-1482D9CB0C86}" type="presParOf" srcId="{745F207E-922C-6642-87D4-37D2AF8546B3}" destId="{38B84E93-92DE-4141-85C9-16535BC7E57B}" srcOrd="0" destOrd="0" presId="urn:microsoft.com/office/officeart/2005/8/layout/process3"/>
    <dgm:cxn modelId="{60A616FE-BAAD-284A-875B-AA8270385386}" type="presParOf" srcId="{34C708DC-55CC-B54D-9DF4-2F2D04EE02DB}" destId="{FDA23432-0E92-1A46-9334-7DB49BAAA593}" srcOrd="2" destOrd="0" presId="urn:microsoft.com/office/officeart/2005/8/layout/process3"/>
    <dgm:cxn modelId="{1FD87EEA-6A14-BC4B-A7D7-239D9A7151FB}" type="presParOf" srcId="{FDA23432-0E92-1A46-9334-7DB49BAAA593}" destId="{4AB5A8EB-7549-924D-B4D9-8B3033095440}" srcOrd="0" destOrd="0" presId="urn:microsoft.com/office/officeart/2005/8/layout/process3"/>
    <dgm:cxn modelId="{4D54C824-0D91-9B44-85B5-8764C62D244B}" type="presParOf" srcId="{FDA23432-0E92-1A46-9334-7DB49BAAA593}" destId="{8F71A9C5-AA08-3F44-AA1C-E9D557FFFBD9}" srcOrd="1" destOrd="0" presId="urn:microsoft.com/office/officeart/2005/8/layout/process3"/>
    <dgm:cxn modelId="{3D3E4EBE-6B7E-0941-8BEB-0B0729AAE18E}" type="presParOf" srcId="{FDA23432-0E92-1A46-9334-7DB49BAAA593}" destId="{310E01FD-4F1D-3741-B977-7BD31894E332}" srcOrd="2" destOrd="0" presId="urn:microsoft.com/office/officeart/2005/8/layout/process3"/>
    <dgm:cxn modelId="{609E94AA-1B45-8A4E-AEA8-D79034A30812}" type="presParOf" srcId="{34C708DC-55CC-B54D-9DF4-2F2D04EE02DB}" destId="{65984ABE-832C-2340-8606-93A226ADB432}" srcOrd="3" destOrd="0" presId="urn:microsoft.com/office/officeart/2005/8/layout/process3"/>
    <dgm:cxn modelId="{37516C75-5AE4-3A42-9F1A-4051D294692F}" type="presParOf" srcId="{65984ABE-832C-2340-8606-93A226ADB432}" destId="{1D6A2E32-763C-BA4C-8386-AF122E55985D}" srcOrd="0" destOrd="0" presId="urn:microsoft.com/office/officeart/2005/8/layout/process3"/>
    <dgm:cxn modelId="{600BA8A8-537B-294B-87B6-8F6B440E69FB}" type="presParOf" srcId="{34C708DC-55CC-B54D-9DF4-2F2D04EE02DB}" destId="{133CE7B6-D9A2-ED4D-8BD0-E663E616B123}" srcOrd="4" destOrd="0" presId="urn:microsoft.com/office/officeart/2005/8/layout/process3"/>
    <dgm:cxn modelId="{D0CF4901-48CC-064B-B73B-4818A9724342}" type="presParOf" srcId="{133CE7B6-D9A2-ED4D-8BD0-E663E616B123}" destId="{4000BF13-C7B2-B247-86E0-A023DD15D02F}" srcOrd="0" destOrd="0" presId="urn:microsoft.com/office/officeart/2005/8/layout/process3"/>
    <dgm:cxn modelId="{96F9E999-8155-164A-A0DF-27DE8F36FC3D}" type="presParOf" srcId="{133CE7B6-D9A2-ED4D-8BD0-E663E616B123}" destId="{91E89318-C605-B548-80DF-7ECE7A38164C}" srcOrd="1" destOrd="0" presId="urn:microsoft.com/office/officeart/2005/8/layout/process3"/>
    <dgm:cxn modelId="{DE0C7CB7-5BD8-9941-B83C-60118A7F4CF7}" type="presParOf" srcId="{133CE7B6-D9A2-ED4D-8BD0-E663E616B123}" destId="{653D0544-95F8-A84D-9FC0-31C4D0525A32}" srcOrd="2" destOrd="0" presId="urn:microsoft.com/office/officeart/2005/8/layout/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D35A64ED-FA2E-5148-8666-A67705034AA4}" type="doc">
      <dgm:prSet loTypeId="urn:microsoft.com/office/officeart/2005/8/layout/vList2" loCatId="list" qsTypeId="urn:microsoft.com/office/officeart/2005/8/quickstyle/simple4" qsCatId="simple" csTypeId="urn:microsoft.com/office/officeart/2005/8/colors/colorful4" csCatId="colorful" phldr="1"/>
      <dgm:spPr/>
      <dgm:t>
        <a:bodyPr/>
        <a:lstStyle/>
        <a:p>
          <a:endParaRPr lang="en-US"/>
        </a:p>
      </dgm:t>
    </dgm:pt>
    <dgm:pt modelId="{1519CF19-11FC-404F-969B-58697E63C518}">
      <dgm:prSet/>
      <dgm:spPr/>
      <dgm:t>
        <a:bodyPr/>
        <a:lstStyle/>
        <a:p>
          <a:pPr rtl="0"/>
          <a:r>
            <a:rPr lang="en-US" dirty="0" smtClean="0"/>
            <a:t>What are the non-legal approaches to a solution, and how do they relate to law? </a:t>
          </a:r>
          <a:endParaRPr lang="en-US" dirty="0"/>
        </a:p>
      </dgm:t>
    </dgm:pt>
    <dgm:pt modelId="{30B9DFBC-61F1-2342-ADB6-8822139DD03B}" type="parTrans" cxnId="{D7D3BF3B-BD12-5E41-988A-26F8CBAD2788}">
      <dgm:prSet/>
      <dgm:spPr/>
      <dgm:t>
        <a:bodyPr/>
        <a:lstStyle/>
        <a:p>
          <a:endParaRPr lang="en-US"/>
        </a:p>
      </dgm:t>
    </dgm:pt>
    <dgm:pt modelId="{6E0E8637-2C8A-2046-8AC4-7ACA8B873230}" type="sibTrans" cxnId="{D7D3BF3B-BD12-5E41-988A-26F8CBAD2788}">
      <dgm:prSet/>
      <dgm:spPr/>
      <dgm:t>
        <a:bodyPr/>
        <a:lstStyle/>
        <a:p>
          <a:endParaRPr lang="en-US"/>
        </a:p>
      </dgm:t>
    </dgm:pt>
    <dgm:pt modelId="{D77F26C7-C76D-9E4A-9D1B-80A034DDEB19}">
      <dgm:prSet/>
      <dgm:spPr/>
      <dgm:t>
        <a:bodyPr/>
        <a:lstStyle/>
        <a:p>
          <a:pPr rtl="0"/>
          <a:r>
            <a:rPr lang="en-US" smtClean="0"/>
            <a:t>might require independence rather coordination; cooperation rather than the construction of a singular system bounded by law and its idiosyncrasies. </a:t>
          </a:r>
          <a:endParaRPr lang="en-US"/>
        </a:p>
      </dgm:t>
    </dgm:pt>
    <dgm:pt modelId="{1EFB0747-ABA2-8E49-B07B-5FBEB826D6E7}" type="parTrans" cxnId="{18ECE448-87DF-AB40-9153-1F995769E11B}">
      <dgm:prSet/>
      <dgm:spPr/>
      <dgm:t>
        <a:bodyPr/>
        <a:lstStyle/>
        <a:p>
          <a:endParaRPr lang="en-US"/>
        </a:p>
      </dgm:t>
    </dgm:pt>
    <dgm:pt modelId="{5ED4338B-0E56-0144-8954-89169966F829}" type="sibTrans" cxnId="{18ECE448-87DF-AB40-9153-1F995769E11B}">
      <dgm:prSet/>
      <dgm:spPr/>
      <dgm:t>
        <a:bodyPr/>
        <a:lstStyle/>
        <a:p>
          <a:endParaRPr lang="en-US"/>
        </a:p>
      </dgm:t>
    </dgm:pt>
    <dgm:pt modelId="{6881B4E0-7528-F14D-ACE8-8C4884E1707A}">
      <dgm:prSet/>
      <dgm:spPr/>
      <dgm:t>
        <a:bodyPr/>
        <a:lstStyle/>
        <a:p>
          <a:pPr rtl="0"/>
          <a:r>
            <a:rPr lang="en-US" smtClean="0"/>
            <a:t>The solution may, indeed, require the rise of a new class of governance facilitator, </a:t>
          </a:r>
          <a:endParaRPr lang="en-US"/>
        </a:p>
      </dgm:t>
    </dgm:pt>
    <dgm:pt modelId="{8233D7E5-1638-A848-84C7-7240AF6D4185}" type="parTrans" cxnId="{74932CE7-CEAA-1949-9B5C-FF4FBB6F8EF3}">
      <dgm:prSet/>
      <dgm:spPr/>
      <dgm:t>
        <a:bodyPr/>
        <a:lstStyle/>
        <a:p>
          <a:endParaRPr lang="en-US"/>
        </a:p>
      </dgm:t>
    </dgm:pt>
    <dgm:pt modelId="{6682D46D-91A4-FF46-B2A8-CCD3769FC92F}" type="sibTrans" cxnId="{74932CE7-CEAA-1949-9B5C-FF4FBB6F8EF3}">
      <dgm:prSet/>
      <dgm:spPr/>
      <dgm:t>
        <a:bodyPr/>
        <a:lstStyle/>
        <a:p>
          <a:endParaRPr lang="en-US"/>
        </a:p>
      </dgm:t>
    </dgm:pt>
    <dgm:pt modelId="{721005DE-8283-4A4F-9AC9-8C38704C6254}">
      <dgm:prSet/>
      <dgm:spPr/>
      <dgm:t>
        <a:bodyPr/>
        <a:lstStyle/>
        <a:p>
          <a:pPr rtl="0"/>
          <a:r>
            <a:rPr lang="en-US" smtClean="0"/>
            <a:t>something more than a lawyer (bound by the normative cultures of the law-state)</a:t>
          </a:r>
          <a:endParaRPr lang="en-US"/>
        </a:p>
      </dgm:t>
    </dgm:pt>
    <dgm:pt modelId="{F5674209-EFB1-774D-B73C-C34FC9768C39}" type="parTrans" cxnId="{10AC48CB-E4B4-4F40-B866-3C9E5DD5392D}">
      <dgm:prSet/>
      <dgm:spPr/>
      <dgm:t>
        <a:bodyPr/>
        <a:lstStyle/>
        <a:p>
          <a:endParaRPr lang="en-US"/>
        </a:p>
      </dgm:t>
    </dgm:pt>
    <dgm:pt modelId="{783FE8F6-7317-584E-9F11-9839A845AB50}" type="sibTrans" cxnId="{10AC48CB-E4B4-4F40-B866-3C9E5DD5392D}">
      <dgm:prSet/>
      <dgm:spPr/>
      <dgm:t>
        <a:bodyPr/>
        <a:lstStyle/>
        <a:p>
          <a:endParaRPr lang="en-US"/>
        </a:p>
      </dgm:t>
    </dgm:pt>
    <dgm:pt modelId="{F5F4EE61-E076-8C4D-9B72-751FBE1FDDC4}">
      <dgm:prSet/>
      <dgm:spPr/>
      <dgm:t>
        <a:bodyPr/>
        <a:lstStyle/>
        <a:p>
          <a:pPr rtl="0"/>
          <a:r>
            <a:rPr lang="en-US" smtClean="0"/>
            <a:t>and flexible enough to move between governance cultures. </a:t>
          </a:r>
          <a:endParaRPr lang="en-US"/>
        </a:p>
      </dgm:t>
    </dgm:pt>
    <dgm:pt modelId="{FEE8CC34-AEBF-8441-A4EF-622B83918656}" type="parTrans" cxnId="{91A31CAF-4EFF-A746-878C-68F4E2CBC614}">
      <dgm:prSet/>
      <dgm:spPr/>
      <dgm:t>
        <a:bodyPr/>
        <a:lstStyle/>
        <a:p>
          <a:endParaRPr lang="en-US"/>
        </a:p>
      </dgm:t>
    </dgm:pt>
    <dgm:pt modelId="{ED4E4C84-2771-8043-9E7E-C5C746B238EC}" type="sibTrans" cxnId="{91A31CAF-4EFF-A746-878C-68F4E2CBC614}">
      <dgm:prSet/>
      <dgm:spPr/>
      <dgm:t>
        <a:bodyPr/>
        <a:lstStyle/>
        <a:p>
          <a:endParaRPr lang="en-US"/>
        </a:p>
      </dgm:t>
    </dgm:pt>
    <dgm:pt modelId="{945896FC-D135-0441-93D3-25B86E7BE75C}" type="pres">
      <dgm:prSet presAssocID="{D35A64ED-FA2E-5148-8666-A67705034AA4}" presName="linear" presStyleCnt="0">
        <dgm:presLayoutVars>
          <dgm:animLvl val="lvl"/>
          <dgm:resizeHandles val="exact"/>
        </dgm:presLayoutVars>
      </dgm:prSet>
      <dgm:spPr/>
      <dgm:t>
        <a:bodyPr/>
        <a:lstStyle/>
        <a:p>
          <a:endParaRPr lang="en-US"/>
        </a:p>
      </dgm:t>
    </dgm:pt>
    <dgm:pt modelId="{0CB17ACE-297F-D147-878F-86A76A4FD901}" type="pres">
      <dgm:prSet presAssocID="{1519CF19-11FC-404F-969B-58697E63C518}" presName="parentText" presStyleLbl="node1" presStyleIdx="0" presStyleCnt="1">
        <dgm:presLayoutVars>
          <dgm:chMax val="0"/>
          <dgm:bulletEnabled val="1"/>
        </dgm:presLayoutVars>
      </dgm:prSet>
      <dgm:spPr/>
      <dgm:t>
        <a:bodyPr/>
        <a:lstStyle/>
        <a:p>
          <a:endParaRPr lang="en-US"/>
        </a:p>
      </dgm:t>
    </dgm:pt>
    <dgm:pt modelId="{302B8121-C59E-8444-9F2A-956F3137C526}" type="pres">
      <dgm:prSet presAssocID="{1519CF19-11FC-404F-969B-58697E63C518}" presName="childText" presStyleLbl="revTx" presStyleIdx="0" presStyleCnt="1">
        <dgm:presLayoutVars>
          <dgm:bulletEnabled val="1"/>
        </dgm:presLayoutVars>
      </dgm:prSet>
      <dgm:spPr/>
      <dgm:t>
        <a:bodyPr/>
        <a:lstStyle/>
        <a:p>
          <a:endParaRPr lang="en-US"/>
        </a:p>
      </dgm:t>
    </dgm:pt>
  </dgm:ptLst>
  <dgm:cxnLst>
    <dgm:cxn modelId="{74932CE7-CEAA-1949-9B5C-FF4FBB6F8EF3}" srcId="{1519CF19-11FC-404F-969B-58697E63C518}" destId="{6881B4E0-7528-F14D-ACE8-8C4884E1707A}" srcOrd="1" destOrd="0" parTransId="{8233D7E5-1638-A848-84C7-7240AF6D4185}" sibTransId="{6682D46D-91A4-FF46-B2A8-CCD3769FC92F}"/>
    <dgm:cxn modelId="{18ECE448-87DF-AB40-9153-1F995769E11B}" srcId="{1519CF19-11FC-404F-969B-58697E63C518}" destId="{D77F26C7-C76D-9E4A-9D1B-80A034DDEB19}" srcOrd="0" destOrd="0" parTransId="{1EFB0747-ABA2-8E49-B07B-5FBEB826D6E7}" sibTransId="{5ED4338B-0E56-0144-8954-89169966F829}"/>
    <dgm:cxn modelId="{D7D3BF3B-BD12-5E41-988A-26F8CBAD2788}" srcId="{D35A64ED-FA2E-5148-8666-A67705034AA4}" destId="{1519CF19-11FC-404F-969B-58697E63C518}" srcOrd="0" destOrd="0" parTransId="{30B9DFBC-61F1-2342-ADB6-8822139DD03B}" sibTransId="{6E0E8637-2C8A-2046-8AC4-7ACA8B873230}"/>
    <dgm:cxn modelId="{9519D964-E684-5142-A112-DEA3DEB54E47}" type="presOf" srcId="{721005DE-8283-4A4F-9AC9-8C38704C6254}" destId="{302B8121-C59E-8444-9F2A-956F3137C526}" srcOrd="0" destOrd="2" presId="urn:microsoft.com/office/officeart/2005/8/layout/vList2"/>
    <dgm:cxn modelId="{23806714-D665-A948-BE95-779C371993B9}" type="presOf" srcId="{1519CF19-11FC-404F-969B-58697E63C518}" destId="{0CB17ACE-297F-D147-878F-86A76A4FD901}" srcOrd="0" destOrd="0" presId="urn:microsoft.com/office/officeart/2005/8/layout/vList2"/>
    <dgm:cxn modelId="{211A733D-419A-7445-A944-61C5AD03DECC}" type="presOf" srcId="{F5F4EE61-E076-8C4D-9B72-751FBE1FDDC4}" destId="{302B8121-C59E-8444-9F2A-956F3137C526}" srcOrd="0" destOrd="3" presId="urn:microsoft.com/office/officeart/2005/8/layout/vList2"/>
    <dgm:cxn modelId="{3FC46290-8CAE-A14B-94E6-7B2AF32CE7B1}" type="presOf" srcId="{D35A64ED-FA2E-5148-8666-A67705034AA4}" destId="{945896FC-D135-0441-93D3-25B86E7BE75C}" srcOrd="0" destOrd="0" presId="urn:microsoft.com/office/officeart/2005/8/layout/vList2"/>
    <dgm:cxn modelId="{79DBEA4D-CAC3-EA4C-A355-0905C752A9D6}" type="presOf" srcId="{6881B4E0-7528-F14D-ACE8-8C4884E1707A}" destId="{302B8121-C59E-8444-9F2A-956F3137C526}" srcOrd="0" destOrd="1" presId="urn:microsoft.com/office/officeart/2005/8/layout/vList2"/>
    <dgm:cxn modelId="{086C604B-F0CB-8C44-B732-4DAA885965BF}" type="presOf" srcId="{D77F26C7-C76D-9E4A-9D1B-80A034DDEB19}" destId="{302B8121-C59E-8444-9F2A-956F3137C526}" srcOrd="0" destOrd="0" presId="urn:microsoft.com/office/officeart/2005/8/layout/vList2"/>
    <dgm:cxn modelId="{91A31CAF-4EFF-A746-878C-68F4E2CBC614}" srcId="{6881B4E0-7528-F14D-ACE8-8C4884E1707A}" destId="{F5F4EE61-E076-8C4D-9B72-751FBE1FDDC4}" srcOrd="1" destOrd="0" parTransId="{FEE8CC34-AEBF-8441-A4EF-622B83918656}" sibTransId="{ED4E4C84-2771-8043-9E7E-C5C746B238EC}"/>
    <dgm:cxn modelId="{10AC48CB-E4B4-4F40-B866-3C9E5DD5392D}" srcId="{6881B4E0-7528-F14D-ACE8-8C4884E1707A}" destId="{721005DE-8283-4A4F-9AC9-8C38704C6254}" srcOrd="0" destOrd="0" parTransId="{F5674209-EFB1-774D-B73C-C34FC9768C39}" sibTransId="{783FE8F6-7317-584E-9F11-9839A845AB50}"/>
    <dgm:cxn modelId="{86ED2B99-6FCA-FD42-84B1-DFEBFC6695BE}" type="presParOf" srcId="{945896FC-D135-0441-93D3-25B86E7BE75C}" destId="{0CB17ACE-297F-D147-878F-86A76A4FD901}" srcOrd="0" destOrd="0" presId="urn:microsoft.com/office/officeart/2005/8/layout/vList2"/>
    <dgm:cxn modelId="{CB08FF07-1FF5-D049-A22C-CB565EC241DC}" type="presParOf" srcId="{945896FC-D135-0441-93D3-25B86E7BE75C}" destId="{302B8121-C59E-8444-9F2A-956F3137C526}"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AF5D3FAA-5925-F843-A1EE-EAEA8E4816FC}" type="doc">
      <dgm:prSet loTypeId="urn:microsoft.com/office/officeart/2005/8/layout/target3" loCatId="relationship" qsTypeId="urn:microsoft.com/office/officeart/2005/8/quickstyle/simple4" qsCatId="simple" csTypeId="urn:microsoft.com/office/officeart/2005/8/colors/colorful4" csCatId="colorful"/>
      <dgm:spPr/>
      <dgm:t>
        <a:bodyPr/>
        <a:lstStyle/>
        <a:p>
          <a:endParaRPr lang="en-US"/>
        </a:p>
      </dgm:t>
    </dgm:pt>
    <dgm:pt modelId="{AD3CCA8C-59C6-8948-A955-F29388F89849}">
      <dgm:prSet/>
      <dgm:spPr/>
      <dgm:t>
        <a:bodyPr/>
        <a:lstStyle/>
        <a:p>
          <a:pPr rtl="0"/>
          <a:r>
            <a:rPr lang="en-US" dirty="0" smtClean="0"/>
            <a:t>The GP-OECD Guidelines framework posits order without hierarchy and the management of collision between three great autonomous governance communities—states, enterprises and public international organizations—whose interactions produce intermeshing around specific normative challenges, but which necessarily resist the hegemony of law. </a:t>
          </a:r>
          <a:endParaRPr lang="en-US" dirty="0"/>
        </a:p>
      </dgm:t>
    </dgm:pt>
    <dgm:pt modelId="{5965B81F-A930-C243-9070-F5B58F312A0B}" type="parTrans" cxnId="{58B98A14-0A1C-034A-8FA7-93A673EA64C7}">
      <dgm:prSet/>
      <dgm:spPr/>
      <dgm:t>
        <a:bodyPr/>
        <a:lstStyle/>
        <a:p>
          <a:endParaRPr lang="en-US"/>
        </a:p>
      </dgm:t>
    </dgm:pt>
    <dgm:pt modelId="{40344F7A-70E6-8D4B-9F3E-BB725E65A0EA}" type="sibTrans" cxnId="{58B98A14-0A1C-034A-8FA7-93A673EA64C7}">
      <dgm:prSet/>
      <dgm:spPr/>
      <dgm:t>
        <a:bodyPr/>
        <a:lstStyle/>
        <a:p>
          <a:endParaRPr lang="en-US"/>
        </a:p>
      </dgm:t>
    </dgm:pt>
    <dgm:pt modelId="{9EC9156D-CF4C-F04A-AD3E-3444634776B4}">
      <dgm:prSet/>
      <dgm:spPr/>
      <dgm:t>
        <a:bodyPr/>
        <a:lstStyle/>
        <a:p>
          <a:pPr rtl="0"/>
          <a:r>
            <a:rPr lang="en-US" smtClean="0"/>
            <a:t>The resulting framework may not produce unified law, as classically understood, but it may manage ordered interaction among systems in a governance universe without a center (one that in the classical period had been provided by the ideal of “law” and the </a:t>
          </a:r>
          <a:r>
            <a:rPr lang="en-US" i="1" smtClean="0"/>
            <a:t>Rechtsstaat</a:t>
          </a:r>
          <a:r>
            <a:rPr lang="en-US" smtClean="0"/>
            <a:t>).</a:t>
          </a:r>
          <a:endParaRPr lang="en-US"/>
        </a:p>
      </dgm:t>
    </dgm:pt>
    <dgm:pt modelId="{2C9B1AFE-68FC-E843-A56C-C2F52CBC8AC7}" type="parTrans" cxnId="{C989E336-52C6-B54D-8E3E-182E7BDE06A2}">
      <dgm:prSet/>
      <dgm:spPr/>
      <dgm:t>
        <a:bodyPr/>
        <a:lstStyle/>
        <a:p>
          <a:endParaRPr lang="en-US"/>
        </a:p>
      </dgm:t>
    </dgm:pt>
    <dgm:pt modelId="{DBD50AA0-CDE9-F842-98B6-0A6144BA4532}" type="sibTrans" cxnId="{C989E336-52C6-B54D-8E3E-182E7BDE06A2}">
      <dgm:prSet/>
      <dgm:spPr/>
      <dgm:t>
        <a:bodyPr/>
        <a:lstStyle/>
        <a:p>
          <a:endParaRPr lang="en-US"/>
        </a:p>
      </dgm:t>
    </dgm:pt>
    <dgm:pt modelId="{22E89E58-E533-974B-99D9-EC8491ADCB58}">
      <dgm:prSet/>
      <dgm:spPr/>
      <dgm:t>
        <a:bodyPr/>
        <a:lstStyle/>
        <a:p>
          <a:pPr rtl="0"/>
          <a:r>
            <a:rPr lang="en-US" smtClean="0"/>
            <a:t>But rather than order and the privileging of law, the emerging framework suggests a constitutional framework within which fracture and polycentric co-existence, of short duration, appear to be emerging as the stable state. </a:t>
          </a:r>
          <a:endParaRPr lang="en-US"/>
        </a:p>
      </dgm:t>
    </dgm:pt>
    <dgm:pt modelId="{DAA71F35-DE81-B544-AC9E-A90402D14E75}" type="parTrans" cxnId="{A364A5B9-C72D-8B48-9189-7314A0790F88}">
      <dgm:prSet/>
      <dgm:spPr/>
      <dgm:t>
        <a:bodyPr/>
        <a:lstStyle/>
        <a:p>
          <a:endParaRPr lang="en-US"/>
        </a:p>
      </dgm:t>
    </dgm:pt>
    <dgm:pt modelId="{46B238FA-C38D-874F-948B-737DE0692679}" type="sibTrans" cxnId="{A364A5B9-C72D-8B48-9189-7314A0790F88}">
      <dgm:prSet/>
      <dgm:spPr/>
      <dgm:t>
        <a:bodyPr/>
        <a:lstStyle/>
        <a:p>
          <a:endParaRPr lang="en-US"/>
        </a:p>
      </dgm:t>
    </dgm:pt>
    <dgm:pt modelId="{A1DF114B-839A-2D4A-BAFB-52A8C65D1EC0}" type="pres">
      <dgm:prSet presAssocID="{AF5D3FAA-5925-F843-A1EE-EAEA8E4816FC}" presName="Name0" presStyleCnt="0">
        <dgm:presLayoutVars>
          <dgm:chMax val="7"/>
          <dgm:dir/>
          <dgm:animLvl val="lvl"/>
          <dgm:resizeHandles val="exact"/>
        </dgm:presLayoutVars>
      </dgm:prSet>
      <dgm:spPr/>
      <dgm:t>
        <a:bodyPr/>
        <a:lstStyle/>
        <a:p>
          <a:endParaRPr lang="en-US"/>
        </a:p>
      </dgm:t>
    </dgm:pt>
    <dgm:pt modelId="{2A56B3EA-02E8-DC4E-9A87-CE27D167C01B}" type="pres">
      <dgm:prSet presAssocID="{AD3CCA8C-59C6-8948-A955-F29388F89849}" presName="circle1" presStyleLbl="node1" presStyleIdx="0" presStyleCnt="3"/>
      <dgm:spPr>
        <a:gradFill rotWithShape="0">
          <a:gsLst>
            <a:gs pos="87000">
              <a:srgbClr val="F0BD00"/>
            </a:gs>
            <a:gs pos="38000">
              <a:schemeClr val="accent4">
                <a:hueOff val="0"/>
                <a:satOff val="0"/>
                <a:lumOff val="0"/>
                <a:satMod val="103000"/>
                <a:lumMod val="102000"/>
                <a:tint val="94000"/>
              </a:schemeClr>
            </a:gs>
            <a:gs pos="61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gradFill>
      </dgm:spPr>
    </dgm:pt>
    <dgm:pt modelId="{98D327A0-A037-E146-80F6-8F00785E66C6}" type="pres">
      <dgm:prSet presAssocID="{AD3CCA8C-59C6-8948-A955-F29388F89849}" presName="space" presStyleCnt="0"/>
      <dgm:spPr/>
    </dgm:pt>
    <dgm:pt modelId="{2D17CE6E-D226-AE46-A1DD-A887E61C9243}" type="pres">
      <dgm:prSet presAssocID="{AD3CCA8C-59C6-8948-A955-F29388F89849}" presName="rect1" presStyleLbl="alignAcc1" presStyleIdx="0" presStyleCnt="3"/>
      <dgm:spPr/>
      <dgm:t>
        <a:bodyPr/>
        <a:lstStyle/>
        <a:p>
          <a:endParaRPr lang="en-US"/>
        </a:p>
      </dgm:t>
    </dgm:pt>
    <dgm:pt modelId="{A6004C73-8E97-034E-AFE4-B933F3537E3B}" type="pres">
      <dgm:prSet presAssocID="{9EC9156D-CF4C-F04A-AD3E-3444634776B4}" presName="vertSpace2" presStyleLbl="node1" presStyleIdx="0" presStyleCnt="3"/>
      <dgm:spPr/>
    </dgm:pt>
    <dgm:pt modelId="{2607BB43-0C18-4A4D-ABAD-3D71D820336D}" type="pres">
      <dgm:prSet presAssocID="{9EC9156D-CF4C-F04A-AD3E-3444634776B4}" presName="circle2" presStyleLbl="node1" presStyleIdx="1" presStyleCnt="3"/>
      <dgm:spPr>
        <a:gradFill rotWithShape="0">
          <a:gsLst>
            <a:gs pos="0">
              <a:schemeClr val="accent4">
                <a:hueOff val="4900445"/>
                <a:satOff val="-20388"/>
                <a:lumOff val="4804"/>
                <a:alphaOff val="0"/>
                <a:satMod val="103000"/>
                <a:lumMod val="102000"/>
                <a:tint val="94000"/>
              </a:schemeClr>
            </a:gs>
            <a:gs pos="50000">
              <a:schemeClr val="accent4">
                <a:hueOff val="4900445"/>
                <a:satOff val="-20388"/>
                <a:alphaOff val="0"/>
                <a:satMod val="110000"/>
                <a:shade val="100000"/>
                <a:lumMod val="27000"/>
              </a:schemeClr>
            </a:gs>
            <a:gs pos="100000">
              <a:schemeClr val="accent4">
                <a:hueOff val="4900445"/>
                <a:satOff val="-20388"/>
                <a:lumOff val="4804"/>
                <a:alphaOff val="0"/>
                <a:lumMod val="99000"/>
                <a:satMod val="120000"/>
                <a:shade val="78000"/>
              </a:schemeClr>
            </a:gs>
          </a:gsLst>
        </a:gradFill>
      </dgm:spPr>
    </dgm:pt>
    <dgm:pt modelId="{1D056329-7D0A-E541-B71E-E34C7154B02F}" type="pres">
      <dgm:prSet presAssocID="{9EC9156D-CF4C-F04A-AD3E-3444634776B4}" presName="rect2" presStyleLbl="alignAcc1" presStyleIdx="1" presStyleCnt="3"/>
      <dgm:spPr/>
      <dgm:t>
        <a:bodyPr/>
        <a:lstStyle/>
        <a:p>
          <a:endParaRPr lang="en-US"/>
        </a:p>
      </dgm:t>
    </dgm:pt>
    <dgm:pt modelId="{5829800C-75B3-6048-A515-9B8D0A9B003C}" type="pres">
      <dgm:prSet presAssocID="{22E89E58-E533-974B-99D9-EC8491ADCB58}" presName="vertSpace3" presStyleLbl="node1" presStyleIdx="1" presStyleCnt="3"/>
      <dgm:spPr/>
    </dgm:pt>
    <dgm:pt modelId="{E83D9FA7-71A2-1E48-9838-36D6F2582185}" type="pres">
      <dgm:prSet presAssocID="{22E89E58-E533-974B-99D9-EC8491ADCB58}" presName="circle3" presStyleLbl="node1" presStyleIdx="2" presStyleCnt="3"/>
      <dgm:spPr>
        <a:gradFill rotWithShape="0">
          <a:gsLst>
            <a:gs pos="0">
              <a:schemeClr val="accent4">
                <a:hueOff val="9800891"/>
                <a:satOff val="-40777"/>
                <a:lumOff val="9608"/>
                <a:alphaOff val="0"/>
                <a:satMod val="103000"/>
                <a:lumMod val="102000"/>
                <a:tint val="94000"/>
              </a:schemeClr>
            </a:gs>
            <a:gs pos="50000">
              <a:schemeClr val="accent4">
                <a:hueOff val="9800891"/>
                <a:satOff val="-40777"/>
                <a:alphaOff val="0"/>
                <a:satMod val="110000"/>
                <a:shade val="100000"/>
                <a:lumMod val="19000"/>
                <a:lumOff val="81000"/>
              </a:schemeClr>
            </a:gs>
            <a:gs pos="100000">
              <a:schemeClr val="accent4">
                <a:hueOff val="9800891"/>
                <a:satOff val="-40777"/>
                <a:lumOff val="9608"/>
                <a:alphaOff val="0"/>
                <a:lumMod val="99000"/>
                <a:satMod val="120000"/>
                <a:shade val="78000"/>
              </a:schemeClr>
            </a:gs>
          </a:gsLst>
        </a:gradFill>
      </dgm:spPr>
    </dgm:pt>
    <dgm:pt modelId="{30564042-7A1E-244B-A969-F5C33B1040AC}" type="pres">
      <dgm:prSet presAssocID="{22E89E58-E533-974B-99D9-EC8491ADCB58}" presName="rect3" presStyleLbl="alignAcc1" presStyleIdx="2" presStyleCnt="3"/>
      <dgm:spPr/>
      <dgm:t>
        <a:bodyPr/>
        <a:lstStyle/>
        <a:p>
          <a:endParaRPr lang="en-US"/>
        </a:p>
      </dgm:t>
    </dgm:pt>
    <dgm:pt modelId="{0C0FD6B7-0016-7E45-AA72-8C9B0F4296D9}" type="pres">
      <dgm:prSet presAssocID="{AD3CCA8C-59C6-8948-A955-F29388F89849}" presName="rect1ParTxNoCh" presStyleLbl="alignAcc1" presStyleIdx="2" presStyleCnt="3">
        <dgm:presLayoutVars>
          <dgm:chMax val="1"/>
          <dgm:bulletEnabled val="1"/>
        </dgm:presLayoutVars>
      </dgm:prSet>
      <dgm:spPr/>
      <dgm:t>
        <a:bodyPr/>
        <a:lstStyle/>
        <a:p>
          <a:endParaRPr lang="en-US"/>
        </a:p>
      </dgm:t>
    </dgm:pt>
    <dgm:pt modelId="{6E57D0F0-A883-C040-9511-F47FC4108254}" type="pres">
      <dgm:prSet presAssocID="{9EC9156D-CF4C-F04A-AD3E-3444634776B4}" presName="rect2ParTxNoCh" presStyleLbl="alignAcc1" presStyleIdx="2" presStyleCnt="3">
        <dgm:presLayoutVars>
          <dgm:chMax val="1"/>
          <dgm:bulletEnabled val="1"/>
        </dgm:presLayoutVars>
      </dgm:prSet>
      <dgm:spPr/>
      <dgm:t>
        <a:bodyPr/>
        <a:lstStyle/>
        <a:p>
          <a:endParaRPr lang="en-US"/>
        </a:p>
      </dgm:t>
    </dgm:pt>
    <dgm:pt modelId="{3E4842A7-6BBE-2242-AD98-E6F9B966117D}" type="pres">
      <dgm:prSet presAssocID="{22E89E58-E533-974B-99D9-EC8491ADCB58}" presName="rect3ParTxNoCh" presStyleLbl="alignAcc1" presStyleIdx="2" presStyleCnt="3">
        <dgm:presLayoutVars>
          <dgm:chMax val="1"/>
          <dgm:bulletEnabled val="1"/>
        </dgm:presLayoutVars>
      </dgm:prSet>
      <dgm:spPr/>
      <dgm:t>
        <a:bodyPr/>
        <a:lstStyle/>
        <a:p>
          <a:endParaRPr lang="en-US"/>
        </a:p>
      </dgm:t>
    </dgm:pt>
  </dgm:ptLst>
  <dgm:cxnLst>
    <dgm:cxn modelId="{09A3C7CE-FE41-6544-BE36-8AA7CD416038}" type="presOf" srcId="{AD3CCA8C-59C6-8948-A955-F29388F89849}" destId="{2D17CE6E-D226-AE46-A1DD-A887E61C9243}" srcOrd="0" destOrd="0" presId="urn:microsoft.com/office/officeart/2005/8/layout/target3"/>
    <dgm:cxn modelId="{C989E336-52C6-B54D-8E3E-182E7BDE06A2}" srcId="{AF5D3FAA-5925-F843-A1EE-EAEA8E4816FC}" destId="{9EC9156D-CF4C-F04A-AD3E-3444634776B4}" srcOrd="1" destOrd="0" parTransId="{2C9B1AFE-68FC-E843-A56C-C2F52CBC8AC7}" sibTransId="{DBD50AA0-CDE9-F842-98B6-0A6144BA4532}"/>
    <dgm:cxn modelId="{0DF76E1A-25DB-2548-81F3-9D3B6C1E8252}" type="presOf" srcId="{9EC9156D-CF4C-F04A-AD3E-3444634776B4}" destId="{1D056329-7D0A-E541-B71E-E34C7154B02F}" srcOrd="0" destOrd="0" presId="urn:microsoft.com/office/officeart/2005/8/layout/target3"/>
    <dgm:cxn modelId="{961875B9-AB90-F440-8DD7-659BF0F1D722}" type="presOf" srcId="{AD3CCA8C-59C6-8948-A955-F29388F89849}" destId="{0C0FD6B7-0016-7E45-AA72-8C9B0F4296D9}" srcOrd="1" destOrd="0" presId="urn:microsoft.com/office/officeart/2005/8/layout/target3"/>
    <dgm:cxn modelId="{51254436-3BD0-0E4C-9307-8CFC57141FC9}" type="presOf" srcId="{22E89E58-E533-974B-99D9-EC8491ADCB58}" destId="{30564042-7A1E-244B-A969-F5C33B1040AC}" srcOrd="0" destOrd="0" presId="urn:microsoft.com/office/officeart/2005/8/layout/target3"/>
    <dgm:cxn modelId="{9093877C-9A64-0543-B703-9839895EB3B8}" type="presOf" srcId="{22E89E58-E533-974B-99D9-EC8491ADCB58}" destId="{3E4842A7-6BBE-2242-AD98-E6F9B966117D}" srcOrd="1" destOrd="0" presId="urn:microsoft.com/office/officeart/2005/8/layout/target3"/>
    <dgm:cxn modelId="{A364A5B9-C72D-8B48-9189-7314A0790F88}" srcId="{AF5D3FAA-5925-F843-A1EE-EAEA8E4816FC}" destId="{22E89E58-E533-974B-99D9-EC8491ADCB58}" srcOrd="2" destOrd="0" parTransId="{DAA71F35-DE81-B544-AC9E-A90402D14E75}" sibTransId="{46B238FA-C38D-874F-948B-737DE0692679}"/>
    <dgm:cxn modelId="{98B2DDF6-3F48-2E42-BB3C-9C317E92B292}" type="presOf" srcId="{AF5D3FAA-5925-F843-A1EE-EAEA8E4816FC}" destId="{A1DF114B-839A-2D4A-BAFB-52A8C65D1EC0}" srcOrd="0" destOrd="0" presId="urn:microsoft.com/office/officeart/2005/8/layout/target3"/>
    <dgm:cxn modelId="{AD6D64BF-938B-114A-8EEE-DABB8E8A067A}" type="presOf" srcId="{9EC9156D-CF4C-F04A-AD3E-3444634776B4}" destId="{6E57D0F0-A883-C040-9511-F47FC4108254}" srcOrd="1" destOrd="0" presId="urn:microsoft.com/office/officeart/2005/8/layout/target3"/>
    <dgm:cxn modelId="{58B98A14-0A1C-034A-8FA7-93A673EA64C7}" srcId="{AF5D3FAA-5925-F843-A1EE-EAEA8E4816FC}" destId="{AD3CCA8C-59C6-8948-A955-F29388F89849}" srcOrd="0" destOrd="0" parTransId="{5965B81F-A930-C243-9070-F5B58F312A0B}" sibTransId="{40344F7A-70E6-8D4B-9F3E-BB725E65A0EA}"/>
    <dgm:cxn modelId="{510FF424-095F-4B46-9445-5F1BD96AE23D}" type="presParOf" srcId="{A1DF114B-839A-2D4A-BAFB-52A8C65D1EC0}" destId="{2A56B3EA-02E8-DC4E-9A87-CE27D167C01B}" srcOrd="0" destOrd="0" presId="urn:microsoft.com/office/officeart/2005/8/layout/target3"/>
    <dgm:cxn modelId="{C3F7FC77-F4D5-974F-914B-967148CFB06B}" type="presParOf" srcId="{A1DF114B-839A-2D4A-BAFB-52A8C65D1EC0}" destId="{98D327A0-A037-E146-80F6-8F00785E66C6}" srcOrd="1" destOrd="0" presId="urn:microsoft.com/office/officeart/2005/8/layout/target3"/>
    <dgm:cxn modelId="{D869F0C7-CF64-8142-8B18-9014274AB6C5}" type="presParOf" srcId="{A1DF114B-839A-2D4A-BAFB-52A8C65D1EC0}" destId="{2D17CE6E-D226-AE46-A1DD-A887E61C9243}" srcOrd="2" destOrd="0" presId="urn:microsoft.com/office/officeart/2005/8/layout/target3"/>
    <dgm:cxn modelId="{125E557F-D4A6-C646-AEA7-932A2B26B8CC}" type="presParOf" srcId="{A1DF114B-839A-2D4A-BAFB-52A8C65D1EC0}" destId="{A6004C73-8E97-034E-AFE4-B933F3537E3B}" srcOrd="3" destOrd="0" presId="urn:microsoft.com/office/officeart/2005/8/layout/target3"/>
    <dgm:cxn modelId="{5ECD391D-3F63-704B-BF79-71474D4A57EC}" type="presParOf" srcId="{A1DF114B-839A-2D4A-BAFB-52A8C65D1EC0}" destId="{2607BB43-0C18-4A4D-ABAD-3D71D820336D}" srcOrd="4" destOrd="0" presId="urn:microsoft.com/office/officeart/2005/8/layout/target3"/>
    <dgm:cxn modelId="{842E34DC-FA74-3247-9641-ED3D36B8815B}" type="presParOf" srcId="{A1DF114B-839A-2D4A-BAFB-52A8C65D1EC0}" destId="{1D056329-7D0A-E541-B71E-E34C7154B02F}" srcOrd="5" destOrd="0" presId="urn:microsoft.com/office/officeart/2005/8/layout/target3"/>
    <dgm:cxn modelId="{0F2C2BEE-5A5D-2A4B-8AB4-D3EDE9CFF1B4}" type="presParOf" srcId="{A1DF114B-839A-2D4A-BAFB-52A8C65D1EC0}" destId="{5829800C-75B3-6048-A515-9B8D0A9B003C}" srcOrd="6" destOrd="0" presId="urn:microsoft.com/office/officeart/2005/8/layout/target3"/>
    <dgm:cxn modelId="{00067D8D-0FDE-F74E-A3E6-5306566D1DBB}" type="presParOf" srcId="{A1DF114B-839A-2D4A-BAFB-52A8C65D1EC0}" destId="{E83D9FA7-71A2-1E48-9838-36D6F2582185}" srcOrd="7" destOrd="0" presId="urn:microsoft.com/office/officeart/2005/8/layout/target3"/>
    <dgm:cxn modelId="{2CDA0B65-505B-FF4F-AD89-B24639C6BD0D}" type="presParOf" srcId="{A1DF114B-839A-2D4A-BAFB-52A8C65D1EC0}" destId="{30564042-7A1E-244B-A969-F5C33B1040AC}" srcOrd="8" destOrd="0" presId="urn:microsoft.com/office/officeart/2005/8/layout/target3"/>
    <dgm:cxn modelId="{D7974A58-3ABF-0145-88E8-21970AB0E19A}" type="presParOf" srcId="{A1DF114B-839A-2D4A-BAFB-52A8C65D1EC0}" destId="{0C0FD6B7-0016-7E45-AA72-8C9B0F4296D9}" srcOrd="9" destOrd="0" presId="urn:microsoft.com/office/officeart/2005/8/layout/target3"/>
    <dgm:cxn modelId="{68F6E328-3E8A-9944-87D2-ABD9A7277EBE}" type="presParOf" srcId="{A1DF114B-839A-2D4A-BAFB-52A8C65D1EC0}" destId="{6E57D0F0-A883-C040-9511-F47FC4108254}" srcOrd="10" destOrd="0" presId="urn:microsoft.com/office/officeart/2005/8/layout/target3"/>
    <dgm:cxn modelId="{66395139-6037-5B4F-95CA-75FFC72A1ABC}" type="presParOf" srcId="{A1DF114B-839A-2D4A-BAFB-52A8C65D1EC0}" destId="{3E4842A7-6BBE-2242-AD98-E6F9B966117D}" srcOrd="11"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4022ED5B-03FA-9947-9A40-1EEE51D22655}" type="doc">
      <dgm:prSet loTypeId="urn:microsoft.com/office/officeart/2005/8/layout/chevron2" loCatId="process" qsTypeId="urn:microsoft.com/office/officeart/2005/8/quickstyle/simple4" qsCatId="simple" csTypeId="urn:microsoft.com/office/officeart/2005/8/colors/accent1_2" csCatId="accent1"/>
      <dgm:spPr/>
      <dgm:t>
        <a:bodyPr/>
        <a:lstStyle/>
        <a:p>
          <a:endParaRPr lang="en-US"/>
        </a:p>
      </dgm:t>
    </dgm:pt>
    <dgm:pt modelId="{DFD49CD4-83E2-E94B-A8B7-BACB3FB69CC9}">
      <dgm:prSet/>
      <dgm:spPr/>
      <dgm:t>
        <a:bodyPr/>
        <a:lstStyle/>
        <a:p>
          <a:pPr rtl="0"/>
          <a:r>
            <a:rPr lang="en-US" b="1" smtClean="0"/>
            <a:t>First, </a:t>
          </a:r>
          <a:endParaRPr lang="en-US"/>
        </a:p>
      </dgm:t>
    </dgm:pt>
    <dgm:pt modelId="{79F9689C-2E0E-B243-A614-33327EFBF79E}" type="parTrans" cxnId="{E818A0A0-3B43-7045-97DF-0960C3A51F38}">
      <dgm:prSet/>
      <dgm:spPr/>
      <dgm:t>
        <a:bodyPr/>
        <a:lstStyle/>
        <a:p>
          <a:endParaRPr lang="en-US"/>
        </a:p>
      </dgm:t>
    </dgm:pt>
    <dgm:pt modelId="{DAE55649-2ABE-5446-BC29-ED2359D123D1}" type="sibTrans" cxnId="{E818A0A0-3B43-7045-97DF-0960C3A51F38}">
      <dgm:prSet/>
      <dgm:spPr/>
      <dgm:t>
        <a:bodyPr/>
        <a:lstStyle/>
        <a:p>
          <a:endParaRPr lang="en-US"/>
        </a:p>
      </dgm:t>
    </dgm:pt>
    <dgm:pt modelId="{30B2516B-9608-854B-BEFC-3C82A84D887B}">
      <dgm:prSet/>
      <dgm:spPr/>
      <dgm:t>
        <a:bodyPr/>
        <a:lstStyle/>
        <a:p>
          <a:pPr rtl="0"/>
          <a:r>
            <a:rPr lang="en-US" b="1" smtClean="0"/>
            <a:t>law both supports and impedes solution to collision problems</a:t>
          </a:r>
          <a:r>
            <a:rPr lang="en-US" smtClean="0"/>
            <a:t> precisely because, by its nature, it invariably seeks to privilege itself over non-law regimes. </a:t>
          </a:r>
          <a:endParaRPr lang="en-US"/>
        </a:p>
      </dgm:t>
    </dgm:pt>
    <dgm:pt modelId="{E0D9EEF5-9900-1F44-A331-676A8E7762AD}" type="parTrans" cxnId="{BFA5E6C6-5D47-414C-BE98-50815D511F08}">
      <dgm:prSet/>
      <dgm:spPr/>
      <dgm:t>
        <a:bodyPr/>
        <a:lstStyle/>
        <a:p>
          <a:endParaRPr lang="en-US"/>
        </a:p>
      </dgm:t>
    </dgm:pt>
    <dgm:pt modelId="{7E4563B3-AC40-AA44-AEDB-100FF07D701A}" type="sibTrans" cxnId="{BFA5E6C6-5D47-414C-BE98-50815D511F08}">
      <dgm:prSet/>
      <dgm:spPr/>
      <dgm:t>
        <a:bodyPr/>
        <a:lstStyle/>
        <a:p>
          <a:endParaRPr lang="en-US"/>
        </a:p>
      </dgm:t>
    </dgm:pt>
    <dgm:pt modelId="{95542E70-AB94-0349-9F1E-4D655A469DFC}">
      <dgm:prSet/>
      <dgm:spPr/>
      <dgm:t>
        <a:bodyPr/>
        <a:lstStyle/>
        <a:p>
          <a:pPr rtl="0"/>
          <a:r>
            <a:rPr lang="en-US" b="1" smtClean="0"/>
            <a:t>Second,</a:t>
          </a:r>
          <a:r>
            <a:rPr lang="en-US" smtClean="0"/>
            <a:t> </a:t>
          </a:r>
          <a:endParaRPr lang="en-US"/>
        </a:p>
      </dgm:t>
    </dgm:pt>
    <dgm:pt modelId="{EF52C2F2-5B4B-A545-ADA8-D220B4F64453}" type="parTrans" cxnId="{2B47F8C0-0E79-4349-BFFA-2CDAAA3EBB39}">
      <dgm:prSet/>
      <dgm:spPr/>
      <dgm:t>
        <a:bodyPr/>
        <a:lstStyle/>
        <a:p>
          <a:endParaRPr lang="en-US"/>
        </a:p>
      </dgm:t>
    </dgm:pt>
    <dgm:pt modelId="{BE166F0A-D608-954E-9FF2-CA60619FC43F}" type="sibTrans" cxnId="{2B47F8C0-0E79-4349-BFFA-2CDAAA3EBB39}">
      <dgm:prSet/>
      <dgm:spPr/>
      <dgm:t>
        <a:bodyPr/>
        <a:lstStyle/>
        <a:p>
          <a:endParaRPr lang="en-US"/>
        </a:p>
      </dgm:t>
    </dgm:pt>
    <dgm:pt modelId="{A38DCA8C-3B86-044F-A088-7850E7C06F09}">
      <dgm:prSet/>
      <dgm:spPr/>
      <dgm:t>
        <a:bodyPr/>
        <a:lstStyle/>
        <a:p>
          <a:pPr rtl="0"/>
          <a:r>
            <a:rPr lang="en-US" smtClean="0"/>
            <a:t>the </a:t>
          </a:r>
          <a:r>
            <a:rPr lang="en-US" b="1" smtClean="0"/>
            <a:t>societally constituted autonomous regulatory regimes</a:t>
          </a:r>
          <a:r>
            <a:rPr lang="en-US" smtClean="0"/>
            <a:t> that, </a:t>
          </a:r>
          <a:r>
            <a:rPr lang="en-US" b="1" smtClean="0"/>
            <a:t>in the absence of the state</a:t>
          </a:r>
          <a:r>
            <a:rPr lang="en-US" smtClean="0"/>
            <a:t>, can produce increasingly </a:t>
          </a:r>
          <a:r>
            <a:rPr lang="en-US" b="1" smtClean="0"/>
            <a:t>dense networks of jurisprudence </a:t>
          </a:r>
          <a:r>
            <a:rPr lang="en-US" smtClean="0"/>
            <a:t>with the functional effect of customary law, </a:t>
          </a:r>
          <a:r>
            <a:rPr lang="en-US" b="1" smtClean="0"/>
            <a:t>is threatened by law</a:t>
          </a:r>
          <a:r>
            <a:rPr lang="en-US" smtClean="0"/>
            <a:t>, which seeks to subsume societally constituted systems, and the social norms that animate it, within the domestic legal orders of states. </a:t>
          </a:r>
          <a:endParaRPr lang="en-US"/>
        </a:p>
      </dgm:t>
    </dgm:pt>
    <dgm:pt modelId="{45181E5D-5284-5B44-AE4F-6F0D91258651}" type="parTrans" cxnId="{6694A934-09D3-8846-95A8-3CB07E7341F8}">
      <dgm:prSet/>
      <dgm:spPr/>
      <dgm:t>
        <a:bodyPr/>
        <a:lstStyle/>
        <a:p>
          <a:endParaRPr lang="en-US"/>
        </a:p>
      </dgm:t>
    </dgm:pt>
    <dgm:pt modelId="{428CF1C1-7C3C-CA42-BA7A-0DA728C31BCC}" type="sibTrans" cxnId="{6694A934-09D3-8846-95A8-3CB07E7341F8}">
      <dgm:prSet/>
      <dgm:spPr/>
      <dgm:t>
        <a:bodyPr/>
        <a:lstStyle/>
        <a:p>
          <a:endParaRPr lang="en-US"/>
        </a:p>
      </dgm:t>
    </dgm:pt>
    <dgm:pt modelId="{92367881-98DB-0B4C-843A-836BD3ECF681}">
      <dgm:prSet/>
      <dgm:spPr/>
      <dgm:t>
        <a:bodyPr/>
        <a:lstStyle/>
        <a:p>
          <a:pPr rtl="0"/>
          <a:r>
            <a:rPr lang="en-US" b="1" smtClean="0"/>
            <a:t>Third,</a:t>
          </a:r>
          <a:r>
            <a:rPr lang="en-US" smtClean="0"/>
            <a:t> </a:t>
          </a:r>
          <a:endParaRPr lang="en-US"/>
        </a:p>
      </dgm:t>
    </dgm:pt>
    <dgm:pt modelId="{5635E8BD-9487-F841-8987-0C7F8ADDB827}" type="parTrans" cxnId="{F499BE87-32F2-C74F-BC86-3209BB573423}">
      <dgm:prSet/>
      <dgm:spPr/>
      <dgm:t>
        <a:bodyPr/>
        <a:lstStyle/>
        <a:p>
          <a:endParaRPr lang="en-US"/>
        </a:p>
      </dgm:t>
    </dgm:pt>
    <dgm:pt modelId="{9CAAB1A0-8C2E-374A-89AD-DE2536C38BB5}" type="sibTrans" cxnId="{F499BE87-32F2-C74F-BC86-3209BB573423}">
      <dgm:prSet/>
      <dgm:spPr/>
      <dgm:t>
        <a:bodyPr/>
        <a:lstStyle/>
        <a:p>
          <a:endParaRPr lang="en-US"/>
        </a:p>
      </dgm:t>
    </dgm:pt>
    <dgm:pt modelId="{7BF223C3-97DA-954E-B0E4-BD2C0D7915B3}">
      <dgm:prSet/>
      <dgm:spPr/>
      <dgm:t>
        <a:bodyPr/>
        <a:lstStyle/>
        <a:p>
          <a:pPr rtl="0"/>
          <a:r>
            <a:rPr lang="en-US" smtClean="0"/>
            <a:t>the </a:t>
          </a:r>
          <a:r>
            <a:rPr lang="en-US" b="1" smtClean="0"/>
            <a:t>concrete solution </a:t>
          </a:r>
          <a:r>
            <a:rPr lang="en-US" smtClean="0"/>
            <a:t>to this collision may well look like the </a:t>
          </a:r>
          <a:r>
            <a:rPr lang="en-US" b="1" smtClean="0"/>
            <a:t>GP-OECD Guidelines framework itself</a:t>
          </a:r>
          <a:r>
            <a:rPr lang="en-US" smtClean="0"/>
            <a:t>.  </a:t>
          </a:r>
          <a:endParaRPr lang="en-US"/>
        </a:p>
      </dgm:t>
    </dgm:pt>
    <dgm:pt modelId="{C0357DD1-21D1-0D47-BAF6-33092952CF98}" type="parTrans" cxnId="{614F0AF5-BD25-CE46-A01B-36FA619FBC27}">
      <dgm:prSet/>
      <dgm:spPr/>
      <dgm:t>
        <a:bodyPr/>
        <a:lstStyle/>
        <a:p>
          <a:endParaRPr lang="en-US"/>
        </a:p>
      </dgm:t>
    </dgm:pt>
    <dgm:pt modelId="{D55E3F35-5574-4D41-B871-86D08E9CD90E}" type="sibTrans" cxnId="{614F0AF5-BD25-CE46-A01B-36FA619FBC27}">
      <dgm:prSet/>
      <dgm:spPr/>
      <dgm:t>
        <a:bodyPr/>
        <a:lstStyle/>
        <a:p>
          <a:endParaRPr lang="en-US"/>
        </a:p>
      </dgm:t>
    </dgm:pt>
    <dgm:pt modelId="{8E74876C-2F63-7B45-9574-2C3E5CFB6F54}" type="pres">
      <dgm:prSet presAssocID="{4022ED5B-03FA-9947-9A40-1EEE51D22655}" presName="linearFlow" presStyleCnt="0">
        <dgm:presLayoutVars>
          <dgm:dir/>
          <dgm:animLvl val="lvl"/>
          <dgm:resizeHandles val="exact"/>
        </dgm:presLayoutVars>
      </dgm:prSet>
      <dgm:spPr/>
      <dgm:t>
        <a:bodyPr/>
        <a:lstStyle/>
        <a:p>
          <a:endParaRPr lang="en-US"/>
        </a:p>
      </dgm:t>
    </dgm:pt>
    <dgm:pt modelId="{B62E2BCC-F929-AF4F-9526-9AAD4D96B73B}" type="pres">
      <dgm:prSet presAssocID="{DFD49CD4-83E2-E94B-A8B7-BACB3FB69CC9}" presName="composite" presStyleCnt="0"/>
      <dgm:spPr/>
    </dgm:pt>
    <dgm:pt modelId="{15BB05DE-C193-9847-B746-7874718D80F3}" type="pres">
      <dgm:prSet presAssocID="{DFD49CD4-83E2-E94B-A8B7-BACB3FB69CC9}" presName="parentText" presStyleLbl="alignNode1" presStyleIdx="0" presStyleCnt="3">
        <dgm:presLayoutVars>
          <dgm:chMax val="1"/>
          <dgm:bulletEnabled val="1"/>
        </dgm:presLayoutVars>
      </dgm:prSet>
      <dgm:spPr/>
      <dgm:t>
        <a:bodyPr/>
        <a:lstStyle/>
        <a:p>
          <a:endParaRPr lang="en-US"/>
        </a:p>
      </dgm:t>
    </dgm:pt>
    <dgm:pt modelId="{92D44632-89F0-4E4A-B019-AB75DBCDE11B}" type="pres">
      <dgm:prSet presAssocID="{DFD49CD4-83E2-E94B-A8B7-BACB3FB69CC9}" presName="descendantText" presStyleLbl="alignAcc1" presStyleIdx="0" presStyleCnt="3">
        <dgm:presLayoutVars>
          <dgm:bulletEnabled val="1"/>
        </dgm:presLayoutVars>
      </dgm:prSet>
      <dgm:spPr/>
      <dgm:t>
        <a:bodyPr/>
        <a:lstStyle/>
        <a:p>
          <a:endParaRPr lang="en-US"/>
        </a:p>
      </dgm:t>
    </dgm:pt>
    <dgm:pt modelId="{37EDFFE2-7F8E-2B41-AF6C-8C0612244B97}" type="pres">
      <dgm:prSet presAssocID="{DAE55649-2ABE-5446-BC29-ED2359D123D1}" presName="sp" presStyleCnt="0"/>
      <dgm:spPr/>
    </dgm:pt>
    <dgm:pt modelId="{ED6E74DE-3632-DC44-94AF-E29757E08524}" type="pres">
      <dgm:prSet presAssocID="{95542E70-AB94-0349-9F1E-4D655A469DFC}" presName="composite" presStyleCnt="0"/>
      <dgm:spPr/>
    </dgm:pt>
    <dgm:pt modelId="{1245B17F-4ABA-8845-98AE-891262D8BEAA}" type="pres">
      <dgm:prSet presAssocID="{95542E70-AB94-0349-9F1E-4D655A469DFC}" presName="parentText" presStyleLbl="alignNode1" presStyleIdx="1" presStyleCnt="3">
        <dgm:presLayoutVars>
          <dgm:chMax val="1"/>
          <dgm:bulletEnabled val="1"/>
        </dgm:presLayoutVars>
      </dgm:prSet>
      <dgm:spPr/>
      <dgm:t>
        <a:bodyPr/>
        <a:lstStyle/>
        <a:p>
          <a:endParaRPr lang="en-US"/>
        </a:p>
      </dgm:t>
    </dgm:pt>
    <dgm:pt modelId="{32582ACC-3F41-BC4A-A7E4-DD183DBACE4D}" type="pres">
      <dgm:prSet presAssocID="{95542E70-AB94-0349-9F1E-4D655A469DFC}" presName="descendantText" presStyleLbl="alignAcc1" presStyleIdx="1" presStyleCnt="3">
        <dgm:presLayoutVars>
          <dgm:bulletEnabled val="1"/>
        </dgm:presLayoutVars>
      </dgm:prSet>
      <dgm:spPr/>
      <dgm:t>
        <a:bodyPr/>
        <a:lstStyle/>
        <a:p>
          <a:endParaRPr lang="en-US"/>
        </a:p>
      </dgm:t>
    </dgm:pt>
    <dgm:pt modelId="{7244B3F3-012A-4A40-B68A-B67DDE4E3BBF}" type="pres">
      <dgm:prSet presAssocID="{BE166F0A-D608-954E-9FF2-CA60619FC43F}" presName="sp" presStyleCnt="0"/>
      <dgm:spPr/>
    </dgm:pt>
    <dgm:pt modelId="{59B9225C-54D5-6749-BE32-B924B79578A1}" type="pres">
      <dgm:prSet presAssocID="{92367881-98DB-0B4C-843A-836BD3ECF681}" presName="composite" presStyleCnt="0"/>
      <dgm:spPr/>
    </dgm:pt>
    <dgm:pt modelId="{BBDE1DFD-9B96-5C49-8E7C-1D4B183C7B35}" type="pres">
      <dgm:prSet presAssocID="{92367881-98DB-0B4C-843A-836BD3ECF681}" presName="parentText" presStyleLbl="alignNode1" presStyleIdx="2" presStyleCnt="3">
        <dgm:presLayoutVars>
          <dgm:chMax val="1"/>
          <dgm:bulletEnabled val="1"/>
        </dgm:presLayoutVars>
      </dgm:prSet>
      <dgm:spPr/>
      <dgm:t>
        <a:bodyPr/>
        <a:lstStyle/>
        <a:p>
          <a:endParaRPr lang="en-US"/>
        </a:p>
      </dgm:t>
    </dgm:pt>
    <dgm:pt modelId="{E83F3741-AD53-104E-B359-52C9D7AB7DCE}" type="pres">
      <dgm:prSet presAssocID="{92367881-98DB-0B4C-843A-836BD3ECF681}" presName="descendantText" presStyleLbl="alignAcc1" presStyleIdx="2" presStyleCnt="3">
        <dgm:presLayoutVars>
          <dgm:bulletEnabled val="1"/>
        </dgm:presLayoutVars>
      </dgm:prSet>
      <dgm:spPr/>
      <dgm:t>
        <a:bodyPr/>
        <a:lstStyle/>
        <a:p>
          <a:endParaRPr lang="en-US"/>
        </a:p>
      </dgm:t>
    </dgm:pt>
  </dgm:ptLst>
  <dgm:cxnLst>
    <dgm:cxn modelId="{F499BE87-32F2-C74F-BC86-3209BB573423}" srcId="{4022ED5B-03FA-9947-9A40-1EEE51D22655}" destId="{92367881-98DB-0B4C-843A-836BD3ECF681}" srcOrd="2" destOrd="0" parTransId="{5635E8BD-9487-F841-8987-0C7F8ADDB827}" sibTransId="{9CAAB1A0-8C2E-374A-89AD-DE2536C38BB5}"/>
    <dgm:cxn modelId="{BFA5E6C6-5D47-414C-BE98-50815D511F08}" srcId="{DFD49CD4-83E2-E94B-A8B7-BACB3FB69CC9}" destId="{30B2516B-9608-854B-BEFC-3C82A84D887B}" srcOrd="0" destOrd="0" parTransId="{E0D9EEF5-9900-1F44-A331-676A8E7762AD}" sibTransId="{7E4563B3-AC40-AA44-AEDB-100FF07D701A}"/>
    <dgm:cxn modelId="{3CEF37D1-9C4D-4D4D-B383-1E4F1609337D}" type="presOf" srcId="{30B2516B-9608-854B-BEFC-3C82A84D887B}" destId="{92D44632-89F0-4E4A-B019-AB75DBCDE11B}" srcOrd="0" destOrd="0" presId="urn:microsoft.com/office/officeart/2005/8/layout/chevron2"/>
    <dgm:cxn modelId="{40E99519-11A2-804A-90B5-AD9022C51428}" type="presOf" srcId="{DFD49CD4-83E2-E94B-A8B7-BACB3FB69CC9}" destId="{15BB05DE-C193-9847-B746-7874718D80F3}" srcOrd="0" destOrd="0" presId="urn:microsoft.com/office/officeart/2005/8/layout/chevron2"/>
    <dgm:cxn modelId="{D9EE4991-E4B8-3C4B-8E91-77296E3AA9CE}" type="presOf" srcId="{7BF223C3-97DA-954E-B0E4-BD2C0D7915B3}" destId="{E83F3741-AD53-104E-B359-52C9D7AB7DCE}" srcOrd="0" destOrd="0" presId="urn:microsoft.com/office/officeart/2005/8/layout/chevron2"/>
    <dgm:cxn modelId="{02E44BF1-F86E-344B-9280-382E7F4CE9EC}" type="presOf" srcId="{92367881-98DB-0B4C-843A-836BD3ECF681}" destId="{BBDE1DFD-9B96-5C49-8E7C-1D4B183C7B35}" srcOrd="0" destOrd="0" presId="urn:microsoft.com/office/officeart/2005/8/layout/chevron2"/>
    <dgm:cxn modelId="{402647C5-76AC-EF44-ACD1-BBD3177F9D10}" type="presOf" srcId="{95542E70-AB94-0349-9F1E-4D655A469DFC}" destId="{1245B17F-4ABA-8845-98AE-891262D8BEAA}" srcOrd="0" destOrd="0" presId="urn:microsoft.com/office/officeart/2005/8/layout/chevron2"/>
    <dgm:cxn modelId="{C9C35256-D428-BB4B-BC76-94CA7A327178}" type="presOf" srcId="{4022ED5B-03FA-9947-9A40-1EEE51D22655}" destId="{8E74876C-2F63-7B45-9574-2C3E5CFB6F54}" srcOrd="0" destOrd="0" presId="urn:microsoft.com/office/officeart/2005/8/layout/chevron2"/>
    <dgm:cxn modelId="{6694A934-09D3-8846-95A8-3CB07E7341F8}" srcId="{95542E70-AB94-0349-9F1E-4D655A469DFC}" destId="{A38DCA8C-3B86-044F-A088-7850E7C06F09}" srcOrd="0" destOrd="0" parTransId="{45181E5D-5284-5B44-AE4F-6F0D91258651}" sibTransId="{428CF1C1-7C3C-CA42-BA7A-0DA728C31BCC}"/>
    <dgm:cxn modelId="{E818A0A0-3B43-7045-97DF-0960C3A51F38}" srcId="{4022ED5B-03FA-9947-9A40-1EEE51D22655}" destId="{DFD49CD4-83E2-E94B-A8B7-BACB3FB69CC9}" srcOrd="0" destOrd="0" parTransId="{79F9689C-2E0E-B243-A614-33327EFBF79E}" sibTransId="{DAE55649-2ABE-5446-BC29-ED2359D123D1}"/>
    <dgm:cxn modelId="{614F0AF5-BD25-CE46-A01B-36FA619FBC27}" srcId="{92367881-98DB-0B4C-843A-836BD3ECF681}" destId="{7BF223C3-97DA-954E-B0E4-BD2C0D7915B3}" srcOrd="0" destOrd="0" parTransId="{C0357DD1-21D1-0D47-BAF6-33092952CF98}" sibTransId="{D55E3F35-5574-4D41-B871-86D08E9CD90E}"/>
    <dgm:cxn modelId="{2B47F8C0-0E79-4349-BFFA-2CDAAA3EBB39}" srcId="{4022ED5B-03FA-9947-9A40-1EEE51D22655}" destId="{95542E70-AB94-0349-9F1E-4D655A469DFC}" srcOrd="1" destOrd="0" parTransId="{EF52C2F2-5B4B-A545-ADA8-D220B4F64453}" sibTransId="{BE166F0A-D608-954E-9FF2-CA60619FC43F}"/>
    <dgm:cxn modelId="{1848CCD4-FA94-CA45-BA3F-07A976FC8618}" type="presOf" srcId="{A38DCA8C-3B86-044F-A088-7850E7C06F09}" destId="{32582ACC-3F41-BC4A-A7E4-DD183DBACE4D}" srcOrd="0" destOrd="0" presId="urn:microsoft.com/office/officeart/2005/8/layout/chevron2"/>
    <dgm:cxn modelId="{92F9EE87-964A-354F-8161-AB9F64C31793}" type="presParOf" srcId="{8E74876C-2F63-7B45-9574-2C3E5CFB6F54}" destId="{B62E2BCC-F929-AF4F-9526-9AAD4D96B73B}" srcOrd="0" destOrd="0" presId="urn:microsoft.com/office/officeart/2005/8/layout/chevron2"/>
    <dgm:cxn modelId="{1022862E-F38C-A042-B97C-4E65AE9BF008}" type="presParOf" srcId="{B62E2BCC-F929-AF4F-9526-9AAD4D96B73B}" destId="{15BB05DE-C193-9847-B746-7874718D80F3}" srcOrd="0" destOrd="0" presId="urn:microsoft.com/office/officeart/2005/8/layout/chevron2"/>
    <dgm:cxn modelId="{FBFFEE9F-F628-6248-A4BF-ECCC937BB3EC}" type="presParOf" srcId="{B62E2BCC-F929-AF4F-9526-9AAD4D96B73B}" destId="{92D44632-89F0-4E4A-B019-AB75DBCDE11B}" srcOrd="1" destOrd="0" presId="urn:microsoft.com/office/officeart/2005/8/layout/chevron2"/>
    <dgm:cxn modelId="{5EE4B390-DEFE-8640-93D2-91FA85E588CD}" type="presParOf" srcId="{8E74876C-2F63-7B45-9574-2C3E5CFB6F54}" destId="{37EDFFE2-7F8E-2B41-AF6C-8C0612244B97}" srcOrd="1" destOrd="0" presId="urn:microsoft.com/office/officeart/2005/8/layout/chevron2"/>
    <dgm:cxn modelId="{033F290A-3064-FD4C-BDDA-79FDD54F4DA8}" type="presParOf" srcId="{8E74876C-2F63-7B45-9574-2C3E5CFB6F54}" destId="{ED6E74DE-3632-DC44-94AF-E29757E08524}" srcOrd="2" destOrd="0" presId="urn:microsoft.com/office/officeart/2005/8/layout/chevron2"/>
    <dgm:cxn modelId="{9DDBFB20-6E42-824A-8CDE-1ADB27E6A972}" type="presParOf" srcId="{ED6E74DE-3632-DC44-94AF-E29757E08524}" destId="{1245B17F-4ABA-8845-98AE-891262D8BEAA}" srcOrd="0" destOrd="0" presId="urn:microsoft.com/office/officeart/2005/8/layout/chevron2"/>
    <dgm:cxn modelId="{F4FAC6F0-5F51-8243-9986-689D14ED05F3}" type="presParOf" srcId="{ED6E74DE-3632-DC44-94AF-E29757E08524}" destId="{32582ACC-3F41-BC4A-A7E4-DD183DBACE4D}" srcOrd="1" destOrd="0" presId="urn:microsoft.com/office/officeart/2005/8/layout/chevron2"/>
    <dgm:cxn modelId="{4DBE941E-D026-4F47-BE6C-8D0AD4E5BA82}" type="presParOf" srcId="{8E74876C-2F63-7B45-9574-2C3E5CFB6F54}" destId="{7244B3F3-012A-4A40-B68A-B67DDE4E3BBF}" srcOrd="3" destOrd="0" presId="urn:microsoft.com/office/officeart/2005/8/layout/chevron2"/>
    <dgm:cxn modelId="{F04C6D40-8614-D54A-8C5E-8BFB81B616C8}" type="presParOf" srcId="{8E74876C-2F63-7B45-9574-2C3E5CFB6F54}" destId="{59B9225C-54D5-6749-BE32-B924B79578A1}" srcOrd="4" destOrd="0" presId="urn:microsoft.com/office/officeart/2005/8/layout/chevron2"/>
    <dgm:cxn modelId="{1920515C-3537-834A-BCB1-081D0FB8CF83}" type="presParOf" srcId="{59B9225C-54D5-6749-BE32-B924B79578A1}" destId="{BBDE1DFD-9B96-5C49-8E7C-1D4B183C7B35}" srcOrd="0" destOrd="0" presId="urn:microsoft.com/office/officeart/2005/8/layout/chevron2"/>
    <dgm:cxn modelId="{8614CA0D-24E1-EF44-B64B-9AB74A21B2BD}" type="presParOf" srcId="{59B9225C-54D5-6749-BE32-B924B79578A1}" destId="{E83F3741-AD53-104E-B359-52C9D7AB7DCE}"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595990E-77EC-E246-8637-ACAF8ABA1AF8}" type="doc">
      <dgm:prSet loTypeId="urn:microsoft.com/office/officeart/2005/8/layout/radial4" loCatId="hierarchy" qsTypeId="urn:microsoft.com/office/officeart/2005/8/quickstyle/simple5" qsCatId="simple" csTypeId="urn:microsoft.com/office/officeart/2005/8/colors/colorful3" csCatId="colorful" phldr="1"/>
      <dgm:spPr/>
      <dgm:t>
        <a:bodyPr/>
        <a:lstStyle/>
        <a:p>
          <a:endParaRPr lang="en-US"/>
        </a:p>
      </dgm:t>
    </dgm:pt>
    <dgm:pt modelId="{2A1A547A-0406-9747-A8D7-691631ABE212}">
      <dgm:prSet/>
      <dgm:spPr/>
      <dgm:t>
        <a:bodyPr/>
        <a:lstStyle/>
        <a:p>
          <a:pPr rtl="0"/>
          <a:r>
            <a:rPr lang="en-US" b="1" dirty="0" smtClean="0"/>
            <a:t>Purpose</a:t>
          </a:r>
          <a:r>
            <a:rPr lang="en-US" dirty="0" smtClean="0"/>
            <a:t> of essay</a:t>
          </a:r>
          <a:r>
            <a:rPr lang="en-US" dirty="0" smtClean="0"/>
            <a:t>:</a:t>
          </a:r>
        </a:p>
        <a:p>
          <a:pPr rtl="0"/>
          <a:r>
            <a:rPr lang="en-US" dirty="0" smtClean="0"/>
            <a:t>Impacts on law and business  </a:t>
          </a:r>
          <a:endParaRPr lang="en-US" dirty="0"/>
        </a:p>
      </dgm:t>
    </dgm:pt>
    <dgm:pt modelId="{194678A3-A85C-6947-BEC3-78BCBE0E63CB}" type="parTrans" cxnId="{E1E79C62-332C-424B-896F-082B4A1E424F}">
      <dgm:prSet/>
      <dgm:spPr/>
      <dgm:t>
        <a:bodyPr/>
        <a:lstStyle/>
        <a:p>
          <a:endParaRPr lang="en-US"/>
        </a:p>
      </dgm:t>
    </dgm:pt>
    <dgm:pt modelId="{195E8350-8C3A-E34A-A81A-4E18AC662038}" type="sibTrans" cxnId="{E1E79C62-332C-424B-896F-082B4A1E424F}">
      <dgm:prSet/>
      <dgm:spPr/>
      <dgm:t>
        <a:bodyPr/>
        <a:lstStyle/>
        <a:p>
          <a:endParaRPr lang="en-US"/>
        </a:p>
      </dgm:t>
    </dgm:pt>
    <dgm:pt modelId="{46B1E0B6-C3ED-024D-8C6A-2463A81D6ACF}">
      <dgm:prSet custT="1"/>
      <dgm:spPr/>
      <dgm:t>
        <a:bodyPr/>
        <a:lstStyle/>
        <a:p>
          <a:pPr rtl="0"/>
          <a:r>
            <a:rPr lang="en-US" sz="2400" b="1" dirty="0" smtClean="0"/>
            <a:t>to consider the issue of collision within the elaboration of governance frameworks touching on the human rights impacts of economic activity by states, enterprises and individuals</a:t>
          </a:r>
          <a:r>
            <a:rPr lang="en-US" sz="2400" dirty="0" smtClean="0"/>
            <a:t>. </a:t>
          </a:r>
          <a:endParaRPr lang="en-US" sz="2400" dirty="0"/>
        </a:p>
      </dgm:t>
    </dgm:pt>
    <dgm:pt modelId="{24C56838-BB5A-2F44-90D5-29A7219A9006}" type="parTrans" cxnId="{784383CD-A816-F840-A272-F9EE450B43FC}">
      <dgm:prSet/>
      <dgm:spPr/>
      <dgm:t>
        <a:bodyPr/>
        <a:lstStyle/>
        <a:p>
          <a:endParaRPr lang="en-US"/>
        </a:p>
      </dgm:t>
    </dgm:pt>
    <dgm:pt modelId="{28CA3251-B790-244C-B92E-8E4BAD9F1C72}" type="sibTrans" cxnId="{784383CD-A816-F840-A272-F9EE450B43FC}">
      <dgm:prSet/>
      <dgm:spPr/>
      <dgm:t>
        <a:bodyPr/>
        <a:lstStyle/>
        <a:p>
          <a:endParaRPr lang="en-US"/>
        </a:p>
      </dgm:t>
    </dgm:pt>
    <dgm:pt modelId="{031A41D1-F6D3-C646-BEC2-9E51444651F1}">
      <dgm:prSet/>
      <dgm:spPr/>
      <dgm:t>
        <a:bodyPr/>
        <a:lstStyle/>
        <a:p>
          <a:pPr rtl="0"/>
          <a:r>
            <a:rPr lang="en-US" smtClean="0"/>
            <a:t>FOCUS: framework of Guiding Principles of Business and Human Rights and OECD Guidelines for MNEs</a:t>
          </a:r>
          <a:endParaRPr lang="en-US"/>
        </a:p>
      </dgm:t>
    </dgm:pt>
    <dgm:pt modelId="{945A2739-9197-BE40-BB4A-048C9E16C028}" type="parTrans" cxnId="{1F395899-3A41-9F4F-8756-DF8098B5EF0C}">
      <dgm:prSet/>
      <dgm:spPr/>
      <dgm:t>
        <a:bodyPr/>
        <a:lstStyle/>
        <a:p>
          <a:endParaRPr lang="en-US"/>
        </a:p>
      </dgm:t>
    </dgm:pt>
    <dgm:pt modelId="{19C9943A-0B0F-0241-8701-46ED38D058CF}" type="sibTrans" cxnId="{1F395899-3A41-9F4F-8756-DF8098B5EF0C}">
      <dgm:prSet/>
      <dgm:spPr/>
      <dgm:t>
        <a:bodyPr/>
        <a:lstStyle/>
        <a:p>
          <a:endParaRPr lang="en-US"/>
        </a:p>
      </dgm:t>
    </dgm:pt>
    <dgm:pt modelId="{C69B8B8C-DB3E-3046-B292-E53E9498BF3A}">
      <dgm:prSet/>
      <dgm:spPr/>
      <dgm:t>
        <a:bodyPr/>
        <a:lstStyle/>
        <a:p>
          <a:pPr rtl="0"/>
          <a:r>
            <a:rPr lang="en-US" dirty="0" smtClean="0"/>
            <a:t>Three pillar framework (states, enterprises, remedies) frames collisions between states, international organizations, enterprises and civil society in their governance roles in distinct `parts of the transnational sphere</a:t>
          </a:r>
          <a:endParaRPr lang="en-US" dirty="0"/>
        </a:p>
      </dgm:t>
    </dgm:pt>
    <dgm:pt modelId="{577B786D-143E-2B4B-AF10-E33548BDC9E7}" type="parTrans" cxnId="{FF0C6E17-7E40-3D4E-9FFA-368A6960B72F}">
      <dgm:prSet/>
      <dgm:spPr/>
      <dgm:t>
        <a:bodyPr/>
        <a:lstStyle/>
        <a:p>
          <a:endParaRPr lang="en-US"/>
        </a:p>
      </dgm:t>
    </dgm:pt>
    <dgm:pt modelId="{D09CF1DE-2B72-BC40-8D80-19EDDDE809D4}" type="sibTrans" cxnId="{FF0C6E17-7E40-3D4E-9FFA-368A6960B72F}">
      <dgm:prSet/>
      <dgm:spPr/>
      <dgm:t>
        <a:bodyPr/>
        <a:lstStyle/>
        <a:p>
          <a:endParaRPr lang="en-US"/>
        </a:p>
      </dgm:t>
    </dgm:pt>
    <dgm:pt modelId="{B8E3CFB6-07C9-9044-AAE5-8CE14B4324E3}">
      <dgm:prSet/>
      <dgm:spPr/>
      <dgm:t>
        <a:bodyPr/>
        <a:lstStyle/>
        <a:p>
          <a:pPr rtl="0"/>
          <a:r>
            <a:rPr lang="en-US" smtClean="0"/>
            <a:t>Enforcement through OECD “soft” structures </a:t>
          </a:r>
          <a:r>
            <a:rPr lang="en-US" b="1" smtClean="0"/>
            <a:t> </a:t>
          </a:r>
          <a:endParaRPr lang="en-US"/>
        </a:p>
      </dgm:t>
    </dgm:pt>
    <dgm:pt modelId="{05DD879B-BCDE-A14E-A6C5-8CB96A1BEFE0}" type="parTrans" cxnId="{33293004-A4FF-EE41-A89C-352398F93045}">
      <dgm:prSet/>
      <dgm:spPr/>
      <dgm:t>
        <a:bodyPr/>
        <a:lstStyle/>
        <a:p>
          <a:endParaRPr lang="en-US"/>
        </a:p>
      </dgm:t>
    </dgm:pt>
    <dgm:pt modelId="{95FBC16A-6049-0149-BA15-3D48A821585D}" type="sibTrans" cxnId="{33293004-A4FF-EE41-A89C-352398F93045}">
      <dgm:prSet/>
      <dgm:spPr/>
      <dgm:t>
        <a:bodyPr/>
        <a:lstStyle/>
        <a:p>
          <a:endParaRPr lang="en-US"/>
        </a:p>
      </dgm:t>
    </dgm:pt>
    <dgm:pt modelId="{70CC959B-90FC-484A-9624-37DA8B2A69C5}" type="pres">
      <dgm:prSet presAssocID="{9595990E-77EC-E246-8637-ACAF8ABA1AF8}" presName="cycle" presStyleCnt="0">
        <dgm:presLayoutVars>
          <dgm:chMax val="1"/>
          <dgm:dir/>
          <dgm:animLvl val="ctr"/>
          <dgm:resizeHandles val="exact"/>
        </dgm:presLayoutVars>
      </dgm:prSet>
      <dgm:spPr/>
      <dgm:t>
        <a:bodyPr/>
        <a:lstStyle/>
        <a:p>
          <a:endParaRPr lang="en-US"/>
        </a:p>
      </dgm:t>
    </dgm:pt>
    <dgm:pt modelId="{19F1B690-41E5-8B4C-A218-0B829F15FBB1}" type="pres">
      <dgm:prSet presAssocID="{2A1A547A-0406-9747-A8D7-691631ABE212}" presName="centerShape" presStyleLbl="node0" presStyleIdx="0" presStyleCnt="1" custScaleX="225035" custScaleY="56388"/>
      <dgm:spPr/>
      <dgm:t>
        <a:bodyPr/>
        <a:lstStyle/>
        <a:p>
          <a:endParaRPr lang="en-US"/>
        </a:p>
      </dgm:t>
    </dgm:pt>
    <dgm:pt modelId="{FA37E7F2-8122-1645-96AD-4E327CAA8165}" type="pres">
      <dgm:prSet presAssocID="{24C56838-BB5A-2F44-90D5-29A7219A9006}" presName="parTrans" presStyleLbl="bgSibTrans2D1" presStyleIdx="0" presStyleCnt="2"/>
      <dgm:spPr/>
      <dgm:t>
        <a:bodyPr/>
        <a:lstStyle/>
        <a:p>
          <a:endParaRPr lang="en-US"/>
        </a:p>
      </dgm:t>
    </dgm:pt>
    <dgm:pt modelId="{8CA3109C-F28C-4F44-BC0A-A188AF1174CC}" type="pres">
      <dgm:prSet presAssocID="{46B1E0B6-C3ED-024D-8C6A-2463A81D6ACF}" presName="node" presStyleLbl="node1" presStyleIdx="0" presStyleCnt="2" custScaleX="96272" custScaleY="148664">
        <dgm:presLayoutVars>
          <dgm:bulletEnabled val="1"/>
        </dgm:presLayoutVars>
      </dgm:prSet>
      <dgm:spPr/>
      <dgm:t>
        <a:bodyPr/>
        <a:lstStyle/>
        <a:p>
          <a:endParaRPr lang="en-US"/>
        </a:p>
      </dgm:t>
    </dgm:pt>
    <dgm:pt modelId="{8A58636F-D155-B546-82CE-CAD57975000C}" type="pres">
      <dgm:prSet presAssocID="{945A2739-9197-BE40-BB4A-048C9E16C028}" presName="parTrans" presStyleLbl="bgSibTrans2D1" presStyleIdx="1" presStyleCnt="2"/>
      <dgm:spPr/>
      <dgm:t>
        <a:bodyPr/>
        <a:lstStyle/>
        <a:p>
          <a:endParaRPr lang="en-US"/>
        </a:p>
      </dgm:t>
    </dgm:pt>
    <dgm:pt modelId="{CB3129C7-9501-D744-919F-32649F9B8C8A}" type="pres">
      <dgm:prSet presAssocID="{031A41D1-F6D3-C646-BEC2-9E51444651F1}" presName="node" presStyleLbl="node1" presStyleIdx="1" presStyleCnt="2" custScaleX="168324" custScaleY="145380">
        <dgm:presLayoutVars>
          <dgm:bulletEnabled val="1"/>
        </dgm:presLayoutVars>
      </dgm:prSet>
      <dgm:spPr/>
      <dgm:t>
        <a:bodyPr/>
        <a:lstStyle/>
        <a:p>
          <a:endParaRPr lang="en-US"/>
        </a:p>
      </dgm:t>
    </dgm:pt>
  </dgm:ptLst>
  <dgm:cxnLst>
    <dgm:cxn modelId="{784383CD-A816-F840-A272-F9EE450B43FC}" srcId="{2A1A547A-0406-9747-A8D7-691631ABE212}" destId="{46B1E0B6-C3ED-024D-8C6A-2463A81D6ACF}" srcOrd="0" destOrd="0" parTransId="{24C56838-BB5A-2F44-90D5-29A7219A9006}" sibTransId="{28CA3251-B790-244C-B92E-8E4BAD9F1C72}"/>
    <dgm:cxn modelId="{FF0C6E17-7E40-3D4E-9FFA-368A6960B72F}" srcId="{031A41D1-F6D3-C646-BEC2-9E51444651F1}" destId="{C69B8B8C-DB3E-3046-B292-E53E9498BF3A}" srcOrd="0" destOrd="0" parTransId="{577B786D-143E-2B4B-AF10-E33548BDC9E7}" sibTransId="{D09CF1DE-2B72-BC40-8D80-19EDDDE809D4}"/>
    <dgm:cxn modelId="{F130196E-D766-7840-A00E-68683DEEBEDA}" type="presOf" srcId="{9595990E-77EC-E246-8637-ACAF8ABA1AF8}" destId="{70CC959B-90FC-484A-9624-37DA8B2A69C5}" srcOrd="0" destOrd="0" presId="urn:microsoft.com/office/officeart/2005/8/layout/radial4"/>
    <dgm:cxn modelId="{CED3CA90-AECA-494D-895B-59BBAB728CD0}" type="presOf" srcId="{46B1E0B6-C3ED-024D-8C6A-2463A81D6ACF}" destId="{8CA3109C-F28C-4F44-BC0A-A188AF1174CC}" srcOrd="0" destOrd="0" presId="urn:microsoft.com/office/officeart/2005/8/layout/radial4"/>
    <dgm:cxn modelId="{8C5DFA83-907A-3248-9476-F9E0C44ECFCB}" type="presOf" srcId="{B8E3CFB6-07C9-9044-AAE5-8CE14B4324E3}" destId="{CB3129C7-9501-D744-919F-32649F9B8C8A}" srcOrd="0" destOrd="2" presId="urn:microsoft.com/office/officeart/2005/8/layout/radial4"/>
    <dgm:cxn modelId="{928AF264-0DFF-F64B-B24B-D21E0381DC87}" type="presOf" srcId="{2A1A547A-0406-9747-A8D7-691631ABE212}" destId="{19F1B690-41E5-8B4C-A218-0B829F15FBB1}" srcOrd="0" destOrd="0" presId="urn:microsoft.com/office/officeart/2005/8/layout/radial4"/>
    <dgm:cxn modelId="{33293004-A4FF-EE41-A89C-352398F93045}" srcId="{031A41D1-F6D3-C646-BEC2-9E51444651F1}" destId="{B8E3CFB6-07C9-9044-AAE5-8CE14B4324E3}" srcOrd="1" destOrd="0" parTransId="{05DD879B-BCDE-A14E-A6C5-8CB96A1BEFE0}" sibTransId="{95FBC16A-6049-0149-BA15-3D48A821585D}"/>
    <dgm:cxn modelId="{80D1B5D0-104C-6541-9720-4A677EAFDFB5}" type="presOf" srcId="{945A2739-9197-BE40-BB4A-048C9E16C028}" destId="{8A58636F-D155-B546-82CE-CAD57975000C}" srcOrd="0" destOrd="0" presId="urn:microsoft.com/office/officeart/2005/8/layout/radial4"/>
    <dgm:cxn modelId="{69924EDD-1463-DD48-820B-D9B63F33C5EC}" type="presOf" srcId="{24C56838-BB5A-2F44-90D5-29A7219A9006}" destId="{FA37E7F2-8122-1645-96AD-4E327CAA8165}" srcOrd="0" destOrd="0" presId="urn:microsoft.com/office/officeart/2005/8/layout/radial4"/>
    <dgm:cxn modelId="{2730561E-D40E-434C-B473-E64661652E30}" type="presOf" srcId="{C69B8B8C-DB3E-3046-B292-E53E9498BF3A}" destId="{CB3129C7-9501-D744-919F-32649F9B8C8A}" srcOrd="0" destOrd="1" presId="urn:microsoft.com/office/officeart/2005/8/layout/radial4"/>
    <dgm:cxn modelId="{1F395899-3A41-9F4F-8756-DF8098B5EF0C}" srcId="{2A1A547A-0406-9747-A8D7-691631ABE212}" destId="{031A41D1-F6D3-C646-BEC2-9E51444651F1}" srcOrd="1" destOrd="0" parTransId="{945A2739-9197-BE40-BB4A-048C9E16C028}" sibTransId="{19C9943A-0B0F-0241-8701-46ED38D058CF}"/>
    <dgm:cxn modelId="{94D09C5C-CC64-8443-A50F-E4132318E7C5}" type="presOf" srcId="{031A41D1-F6D3-C646-BEC2-9E51444651F1}" destId="{CB3129C7-9501-D744-919F-32649F9B8C8A}" srcOrd="0" destOrd="0" presId="urn:microsoft.com/office/officeart/2005/8/layout/radial4"/>
    <dgm:cxn modelId="{E1E79C62-332C-424B-896F-082B4A1E424F}" srcId="{9595990E-77EC-E246-8637-ACAF8ABA1AF8}" destId="{2A1A547A-0406-9747-A8D7-691631ABE212}" srcOrd="0" destOrd="0" parTransId="{194678A3-A85C-6947-BEC3-78BCBE0E63CB}" sibTransId="{195E8350-8C3A-E34A-A81A-4E18AC662038}"/>
    <dgm:cxn modelId="{08CA0444-2032-AA4C-96EB-7249ABB8AE6A}" type="presParOf" srcId="{70CC959B-90FC-484A-9624-37DA8B2A69C5}" destId="{19F1B690-41E5-8B4C-A218-0B829F15FBB1}" srcOrd="0" destOrd="0" presId="urn:microsoft.com/office/officeart/2005/8/layout/radial4"/>
    <dgm:cxn modelId="{62DA104B-607E-AC4F-B613-895C65639B2F}" type="presParOf" srcId="{70CC959B-90FC-484A-9624-37DA8B2A69C5}" destId="{FA37E7F2-8122-1645-96AD-4E327CAA8165}" srcOrd="1" destOrd="0" presId="urn:microsoft.com/office/officeart/2005/8/layout/radial4"/>
    <dgm:cxn modelId="{F65C7E56-C452-ED43-9374-085F10C8A874}" type="presParOf" srcId="{70CC959B-90FC-484A-9624-37DA8B2A69C5}" destId="{8CA3109C-F28C-4F44-BC0A-A188AF1174CC}" srcOrd="2" destOrd="0" presId="urn:microsoft.com/office/officeart/2005/8/layout/radial4"/>
    <dgm:cxn modelId="{71430466-AFB6-C146-A428-261B08243B1C}" type="presParOf" srcId="{70CC959B-90FC-484A-9624-37DA8B2A69C5}" destId="{8A58636F-D155-B546-82CE-CAD57975000C}" srcOrd="3" destOrd="0" presId="urn:microsoft.com/office/officeart/2005/8/layout/radial4"/>
    <dgm:cxn modelId="{01B07747-F42E-2842-AD62-5C18D6CB5F6F}" type="presParOf" srcId="{70CC959B-90FC-484A-9624-37DA8B2A69C5}" destId="{CB3129C7-9501-D744-919F-32649F9B8C8A}" srcOrd="4"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5B0BF9F-034F-A345-A1AC-3AEDB89BD923}" type="doc">
      <dgm:prSet loTypeId="urn:microsoft.com/office/officeart/2005/8/layout/pyramid2" loCatId="hierarchy" qsTypeId="urn:microsoft.com/office/officeart/2005/8/quickstyle/3D2" qsCatId="3D" csTypeId="urn:microsoft.com/office/officeart/2005/8/colors/accent1_2" csCatId="accent1" phldr="1"/>
      <dgm:spPr/>
      <dgm:t>
        <a:bodyPr/>
        <a:lstStyle/>
        <a:p>
          <a:endParaRPr lang="en-US"/>
        </a:p>
      </dgm:t>
    </dgm:pt>
    <dgm:pt modelId="{0EC98122-466E-6042-A304-EF0127FF6ED0}">
      <dgm:prSet custT="1"/>
      <dgm:spPr/>
      <dgm:t>
        <a:bodyPr/>
        <a:lstStyle/>
        <a:p>
          <a:pPr rtl="0"/>
          <a:r>
            <a:rPr lang="en-US" sz="2400" b="1" dirty="0" smtClean="0"/>
            <a:t>the development of governance regimes for the human rights impacts of economic activity </a:t>
          </a:r>
          <a:r>
            <a:rPr lang="en-US" sz="2400" b="1" dirty="0" smtClean="0">
              <a:solidFill>
                <a:srgbClr val="FF0000"/>
              </a:solidFill>
            </a:rPr>
            <a:t>suggests</a:t>
          </a:r>
          <a:r>
            <a:rPr lang="en-US" sz="2400" dirty="0" smtClean="0"/>
            <a:t>:</a:t>
          </a:r>
          <a:endParaRPr lang="en-US" sz="2400" dirty="0"/>
        </a:p>
      </dgm:t>
    </dgm:pt>
    <dgm:pt modelId="{5C9436FE-D079-0343-9DAC-52AB101052A5}" type="parTrans" cxnId="{A14877A0-F0EB-6644-B5EB-A2C49627C884}">
      <dgm:prSet/>
      <dgm:spPr/>
      <dgm:t>
        <a:bodyPr/>
        <a:lstStyle/>
        <a:p>
          <a:endParaRPr lang="en-US"/>
        </a:p>
      </dgm:t>
    </dgm:pt>
    <dgm:pt modelId="{B1FA24BB-647B-1C4B-BD2C-0201585668FC}" type="sibTrans" cxnId="{A14877A0-F0EB-6644-B5EB-A2C49627C884}">
      <dgm:prSet/>
      <dgm:spPr/>
      <dgm:t>
        <a:bodyPr/>
        <a:lstStyle/>
        <a:p>
          <a:endParaRPr lang="en-US"/>
        </a:p>
      </dgm:t>
    </dgm:pt>
    <dgm:pt modelId="{40979729-F79D-E540-892D-C228E462F2E4}">
      <dgm:prSet custT="1"/>
      <dgm:spPr/>
      <dgm:t>
        <a:bodyPr/>
        <a:lstStyle/>
        <a:p>
          <a:pPr rtl="0"/>
          <a:r>
            <a:rPr lang="en-US" sz="2000" b="1" dirty="0" smtClean="0">
              <a:solidFill>
                <a:schemeClr val="tx1"/>
              </a:solidFill>
            </a:rPr>
            <a:t>the </a:t>
          </a:r>
          <a:r>
            <a:rPr lang="en-US" sz="2000" b="1" dirty="0" smtClean="0">
              <a:solidFill>
                <a:srgbClr val="FF0000"/>
              </a:solidFill>
            </a:rPr>
            <a:t>way in which non-legal approaches play a crucial role </a:t>
          </a:r>
          <a:r>
            <a:rPr lang="en-US" sz="2000" b="1" dirty="0" smtClean="0">
              <a:solidFill>
                <a:schemeClr val="tx1"/>
              </a:solidFill>
            </a:rPr>
            <a:t>in the creation of structures within which the </a:t>
          </a:r>
          <a:r>
            <a:rPr lang="en-US" sz="2000" b="1" dirty="0" smtClean="0">
              <a:solidFill>
                <a:srgbClr val="FF0000"/>
              </a:solidFill>
            </a:rPr>
            <a:t>collisions of polycentric governance, can be managed </a:t>
          </a:r>
          <a:r>
            <a:rPr lang="en-US" sz="2000" b="1" dirty="0" smtClean="0">
              <a:solidFill>
                <a:schemeClr val="tx1"/>
              </a:solidFill>
            </a:rPr>
            <a:t>(</a:t>
          </a:r>
          <a:r>
            <a:rPr lang="en-US" sz="2000" b="1" i="1" dirty="0" smtClean="0">
              <a:solidFill>
                <a:schemeClr val="tx1"/>
              </a:solidFill>
            </a:rPr>
            <a:t>but not ordered</a:t>
          </a:r>
          <a:r>
            <a:rPr lang="en-US" sz="2000" b="1" dirty="0" smtClean="0">
              <a:solidFill>
                <a:schemeClr val="tx1"/>
              </a:solidFill>
            </a:rPr>
            <a:t>),</a:t>
          </a:r>
          <a:endParaRPr lang="en-US" sz="2000" b="1" dirty="0">
            <a:solidFill>
              <a:schemeClr val="tx1"/>
            </a:solidFill>
          </a:endParaRPr>
        </a:p>
      </dgm:t>
    </dgm:pt>
    <dgm:pt modelId="{78D3EC6B-B1D7-C445-9D1D-AAB9580E468E}" type="parTrans" cxnId="{CD1C0FF4-0223-5740-AE63-F4DBF6F7688B}">
      <dgm:prSet/>
      <dgm:spPr/>
      <dgm:t>
        <a:bodyPr/>
        <a:lstStyle/>
        <a:p>
          <a:endParaRPr lang="en-US"/>
        </a:p>
      </dgm:t>
    </dgm:pt>
    <dgm:pt modelId="{35B1205B-96A2-8049-9248-465DC82FC93E}" type="sibTrans" cxnId="{CD1C0FF4-0223-5740-AE63-F4DBF6F7688B}">
      <dgm:prSet/>
      <dgm:spPr/>
      <dgm:t>
        <a:bodyPr/>
        <a:lstStyle/>
        <a:p>
          <a:endParaRPr lang="en-US"/>
        </a:p>
      </dgm:t>
    </dgm:pt>
    <dgm:pt modelId="{420616DF-4762-7140-B70B-0CEAF0F67D4B}">
      <dgm:prSet custT="1"/>
      <dgm:spPr/>
      <dgm:t>
        <a:bodyPr/>
        <a:lstStyle/>
        <a:p>
          <a:pPr rtl="0"/>
          <a:r>
            <a:rPr lang="en-US" sz="2800" b="1" dirty="0" smtClean="0"/>
            <a:t>the necessary character of governance as </a:t>
          </a:r>
          <a:r>
            <a:rPr lang="en-US" sz="2800" b="1" dirty="0" err="1" smtClean="0">
              <a:solidFill>
                <a:srgbClr val="C00000"/>
              </a:solidFill>
            </a:rPr>
            <a:t>ἄν</a:t>
          </a:r>
          <a:r>
            <a:rPr lang="en-US" sz="2800" b="1" dirty="0" smtClean="0">
              <a:solidFill>
                <a:srgbClr val="C00000"/>
              </a:solidFill>
            </a:rPr>
            <a:t>α</a:t>
          </a:r>
          <a:r>
            <a:rPr lang="en-US" sz="2800" b="1" dirty="0" err="1" smtClean="0">
              <a:solidFill>
                <a:srgbClr val="C00000"/>
              </a:solidFill>
            </a:rPr>
            <a:t>ρχος</a:t>
          </a:r>
          <a:r>
            <a:rPr lang="en-US" sz="2800" b="1" dirty="0" smtClean="0"/>
            <a:t>, </a:t>
          </a:r>
          <a:endParaRPr lang="en-US" sz="2800" dirty="0"/>
        </a:p>
      </dgm:t>
    </dgm:pt>
    <dgm:pt modelId="{A2C24E34-8669-904F-8DD8-BEAB1EDB2B72}" type="parTrans" cxnId="{A086B805-7AE3-8740-AEC6-F5450282AE7A}">
      <dgm:prSet/>
      <dgm:spPr/>
      <dgm:t>
        <a:bodyPr/>
        <a:lstStyle/>
        <a:p>
          <a:endParaRPr lang="en-US"/>
        </a:p>
      </dgm:t>
    </dgm:pt>
    <dgm:pt modelId="{96CE64D2-C0ED-204E-8DBD-F412DB19FF13}" type="sibTrans" cxnId="{A086B805-7AE3-8740-AEC6-F5450282AE7A}">
      <dgm:prSet/>
      <dgm:spPr/>
      <dgm:t>
        <a:bodyPr/>
        <a:lstStyle/>
        <a:p>
          <a:endParaRPr lang="en-US"/>
        </a:p>
      </dgm:t>
    </dgm:pt>
    <dgm:pt modelId="{0FBAA632-CE4E-554B-8BAE-10E0FFB3C2C7}">
      <dgm:prSet/>
      <dgm:spPr/>
      <dgm:t>
        <a:bodyPr/>
        <a:lstStyle/>
        <a:p>
          <a:pPr rtl="0"/>
          <a:r>
            <a:rPr lang="en-US" b="1" dirty="0" smtClean="0"/>
            <a:t>consequently </a:t>
          </a:r>
          <a:r>
            <a:rPr lang="en-US" b="1" dirty="0" smtClean="0">
              <a:solidFill>
                <a:srgbClr val="FF0000"/>
              </a:solidFill>
            </a:rPr>
            <a:t>the way in which law </a:t>
          </a:r>
          <a:r>
            <a:rPr lang="en-US" b="1" dirty="0" smtClean="0"/>
            <a:t>(and its principles of hierarchy and unitary systemicity) </a:t>
          </a:r>
          <a:r>
            <a:rPr lang="en-US" b="1" dirty="0" smtClean="0">
              <a:solidFill>
                <a:srgbClr val="FF0000"/>
              </a:solidFill>
            </a:rPr>
            <a:t>plays a less hegemonic role</a:t>
          </a:r>
          <a:r>
            <a:rPr lang="en-US" b="1" dirty="0" smtClean="0"/>
            <a:t>, that is, the way in which law has less to contribute toward the governance problem thus posed. </a:t>
          </a:r>
          <a:endParaRPr lang="en-US" dirty="0"/>
        </a:p>
      </dgm:t>
    </dgm:pt>
    <dgm:pt modelId="{94D2E37D-6B5F-9144-A738-85CC34A972E1}" type="parTrans" cxnId="{1F45C06D-2665-784E-9E0A-AD59D7F059EF}">
      <dgm:prSet/>
      <dgm:spPr/>
      <dgm:t>
        <a:bodyPr/>
        <a:lstStyle/>
        <a:p>
          <a:endParaRPr lang="en-US"/>
        </a:p>
      </dgm:t>
    </dgm:pt>
    <dgm:pt modelId="{D3CA8BFA-0163-9E48-BBC7-94ABD0281FC0}" type="sibTrans" cxnId="{1F45C06D-2665-784E-9E0A-AD59D7F059EF}">
      <dgm:prSet/>
      <dgm:spPr/>
      <dgm:t>
        <a:bodyPr/>
        <a:lstStyle/>
        <a:p>
          <a:endParaRPr lang="en-US"/>
        </a:p>
      </dgm:t>
    </dgm:pt>
    <dgm:pt modelId="{773E1BDA-B53E-0D43-8F8B-E95170BE12D2}" type="pres">
      <dgm:prSet presAssocID="{65B0BF9F-034F-A345-A1AC-3AEDB89BD923}" presName="compositeShape" presStyleCnt="0">
        <dgm:presLayoutVars>
          <dgm:dir/>
          <dgm:resizeHandles/>
        </dgm:presLayoutVars>
      </dgm:prSet>
      <dgm:spPr/>
      <dgm:t>
        <a:bodyPr/>
        <a:lstStyle/>
        <a:p>
          <a:endParaRPr lang="en-US"/>
        </a:p>
      </dgm:t>
    </dgm:pt>
    <dgm:pt modelId="{3B16573F-1D54-3343-A864-8B74965F7E0A}" type="pres">
      <dgm:prSet presAssocID="{65B0BF9F-034F-A345-A1AC-3AEDB89BD923}" presName="pyramid" presStyleLbl="node1" presStyleIdx="0" presStyleCnt="1"/>
      <dgm:spPr/>
    </dgm:pt>
    <dgm:pt modelId="{063D07E1-84CF-1D44-A755-B020248B97A8}" type="pres">
      <dgm:prSet presAssocID="{65B0BF9F-034F-A345-A1AC-3AEDB89BD923}" presName="theList" presStyleCnt="0"/>
      <dgm:spPr/>
    </dgm:pt>
    <dgm:pt modelId="{74372A2F-99EF-5F4E-99AB-3A9EA757B3AE}" type="pres">
      <dgm:prSet presAssocID="{0EC98122-466E-6042-A304-EF0127FF6ED0}" presName="aNode" presStyleLbl="fgAcc1" presStyleIdx="0" presStyleCnt="4" custScaleX="178615" custScaleY="130948">
        <dgm:presLayoutVars>
          <dgm:bulletEnabled val="1"/>
        </dgm:presLayoutVars>
      </dgm:prSet>
      <dgm:spPr/>
      <dgm:t>
        <a:bodyPr/>
        <a:lstStyle/>
        <a:p>
          <a:endParaRPr lang="en-US"/>
        </a:p>
      </dgm:t>
    </dgm:pt>
    <dgm:pt modelId="{390E2542-B170-7343-8C96-B1894D956B34}" type="pres">
      <dgm:prSet presAssocID="{0EC98122-466E-6042-A304-EF0127FF6ED0}" presName="aSpace" presStyleCnt="0"/>
      <dgm:spPr/>
    </dgm:pt>
    <dgm:pt modelId="{7F717999-6884-3A45-9866-23863C46BC39}" type="pres">
      <dgm:prSet presAssocID="{40979729-F79D-E540-892D-C228E462F2E4}" presName="aNode" presStyleLbl="fgAcc1" presStyleIdx="1" presStyleCnt="4" custScaleX="224094">
        <dgm:presLayoutVars>
          <dgm:bulletEnabled val="1"/>
        </dgm:presLayoutVars>
      </dgm:prSet>
      <dgm:spPr/>
      <dgm:t>
        <a:bodyPr/>
        <a:lstStyle/>
        <a:p>
          <a:endParaRPr lang="en-US"/>
        </a:p>
      </dgm:t>
    </dgm:pt>
    <dgm:pt modelId="{176B1887-C2FE-DC4A-8A92-F1E0163B4C36}" type="pres">
      <dgm:prSet presAssocID="{40979729-F79D-E540-892D-C228E462F2E4}" presName="aSpace" presStyleCnt="0"/>
      <dgm:spPr/>
    </dgm:pt>
    <dgm:pt modelId="{5D980BE6-BD8C-A945-814C-2CE30E7ECEAE}" type="pres">
      <dgm:prSet presAssocID="{420616DF-4762-7140-B70B-0CEAF0F67D4B}" presName="aNode" presStyleLbl="fgAcc1" presStyleIdx="2" presStyleCnt="4" custScaleX="224523">
        <dgm:presLayoutVars>
          <dgm:bulletEnabled val="1"/>
        </dgm:presLayoutVars>
      </dgm:prSet>
      <dgm:spPr/>
      <dgm:t>
        <a:bodyPr/>
        <a:lstStyle/>
        <a:p>
          <a:endParaRPr lang="en-US"/>
        </a:p>
      </dgm:t>
    </dgm:pt>
    <dgm:pt modelId="{19F1EF60-89D7-1C4E-9F25-B2CBC4980C1F}" type="pres">
      <dgm:prSet presAssocID="{420616DF-4762-7140-B70B-0CEAF0F67D4B}" presName="aSpace" presStyleCnt="0"/>
      <dgm:spPr/>
    </dgm:pt>
    <dgm:pt modelId="{483DE0D6-7883-6E40-8D82-262A96E392C6}" type="pres">
      <dgm:prSet presAssocID="{0FBAA632-CE4E-554B-8BAE-10E0FFB3C2C7}" presName="aNode" presStyleLbl="fgAcc1" presStyleIdx="3" presStyleCnt="4" custScaleX="224523">
        <dgm:presLayoutVars>
          <dgm:bulletEnabled val="1"/>
        </dgm:presLayoutVars>
      </dgm:prSet>
      <dgm:spPr/>
      <dgm:t>
        <a:bodyPr/>
        <a:lstStyle/>
        <a:p>
          <a:endParaRPr lang="en-US"/>
        </a:p>
      </dgm:t>
    </dgm:pt>
    <dgm:pt modelId="{4F35C4F1-7A62-4849-B7E2-0D30F2385CEE}" type="pres">
      <dgm:prSet presAssocID="{0FBAA632-CE4E-554B-8BAE-10E0FFB3C2C7}" presName="aSpace" presStyleCnt="0"/>
      <dgm:spPr/>
    </dgm:pt>
  </dgm:ptLst>
  <dgm:cxnLst>
    <dgm:cxn modelId="{1FC4648B-EDE6-A845-84D0-72C98D63E6E2}" type="presOf" srcId="{420616DF-4762-7140-B70B-0CEAF0F67D4B}" destId="{5D980BE6-BD8C-A945-814C-2CE30E7ECEAE}" srcOrd="0" destOrd="0" presId="urn:microsoft.com/office/officeart/2005/8/layout/pyramid2"/>
    <dgm:cxn modelId="{48646A5A-92F2-4449-8696-085985F06D46}" type="presOf" srcId="{65B0BF9F-034F-A345-A1AC-3AEDB89BD923}" destId="{773E1BDA-B53E-0D43-8F8B-E95170BE12D2}" srcOrd="0" destOrd="0" presId="urn:microsoft.com/office/officeart/2005/8/layout/pyramid2"/>
    <dgm:cxn modelId="{0538BD1D-EE7A-4642-B05B-7E6EFDBC89BA}" type="presOf" srcId="{0FBAA632-CE4E-554B-8BAE-10E0FFB3C2C7}" destId="{483DE0D6-7883-6E40-8D82-262A96E392C6}" srcOrd="0" destOrd="0" presId="urn:microsoft.com/office/officeart/2005/8/layout/pyramid2"/>
    <dgm:cxn modelId="{A086B805-7AE3-8740-AEC6-F5450282AE7A}" srcId="{65B0BF9F-034F-A345-A1AC-3AEDB89BD923}" destId="{420616DF-4762-7140-B70B-0CEAF0F67D4B}" srcOrd="2" destOrd="0" parTransId="{A2C24E34-8669-904F-8DD8-BEAB1EDB2B72}" sibTransId="{96CE64D2-C0ED-204E-8DBD-F412DB19FF13}"/>
    <dgm:cxn modelId="{1F45C06D-2665-784E-9E0A-AD59D7F059EF}" srcId="{65B0BF9F-034F-A345-A1AC-3AEDB89BD923}" destId="{0FBAA632-CE4E-554B-8BAE-10E0FFB3C2C7}" srcOrd="3" destOrd="0" parTransId="{94D2E37D-6B5F-9144-A738-85CC34A972E1}" sibTransId="{D3CA8BFA-0163-9E48-BBC7-94ABD0281FC0}"/>
    <dgm:cxn modelId="{3900CE98-FB98-0D42-B70A-93A6AE403531}" type="presOf" srcId="{0EC98122-466E-6042-A304-EF0127FF6ED0}" destId="{74372A2F-99EF-5F4E-99AB-3A9EA757B3AE}" srcOrd="0" destOrd="0" presId="urn:microsoft.com/office/officeart/2005/8/layout/pyramid2"/>
    <dgm:cxn modelId="{CD1C0FF4-0223-5740-AE63-F4DBF6F7688B}" srcId="{65B0BF9F-034F-A345-A1AC-3AEDB89BD923}" destId="{40979729-F79D-E540-892D-C228E462F2E4}" srcOrd="1" destOrd="0" parTransId="{78D3EC6B-B1D7-C445-9D1D-AAB9580E468E}" sibTransId="{35B1205B-96A2-8049-9248-465DC82FC93E}"/>
    <dgm:cxn modelId="{D44C5DE7-E8C0-8342-8B67-A17C28BCF64B}" type="presOf" srcId="{40979729-F79D-E540-892D-C228E462F2E4}" destId="{7F717999-6884-3A45-9866-23863C46BC39}" srcOrd="0" destOrd="0" presId="urn:microsoft.com/office/officeart/2005/8/layout/pyramid2"/>
    <dgm:cxn modelId="{A14877A0-F0EB-6644-B5EB-A2C49627C884}" srcId="{65B0BF9F-034F-A345-A1AC-3AEDB89BD923}" destId="{0EC98122-466E-6042-A304-EF0127FF6ED0}" srcOrd="0" destOrd="0" parTransId="{5C9436FE-D079-0343-9DAC-52AB101052A5}" sibTransId="{B1FA24BB-647B-1C4B-BD2C-0201585668FC}"/>
    <dgm:cxn modelId="{A5DE44C7-BEB8-C44F-8515-A8D1E284471F}" type="presParOf" srcId="{773E1BDA-B53E-0D43-8F8B-E95170BE12D2}" destId="{3B16573F-1D54-3343-A864-8B74965F7E0A}" srcOrd="0" destOrd="0" presId="urn:microsoft.com/office/officeart/2005/8/layout/pyramid2"/>
    <dgm:cxn modelId="{F5ECD7E7-F874-594B-A037-AD5C50FA1BEE}" type="presParOf" srcId="{773E1BDA-B53E-0D43-8F8B-E95170BE12D2}" destId="{063D07E1-84CF-1D44-A755-B020248B97A8}" srcOrd="1" destOrd="0" presId="urn:microsoft.com/office/officeart/2005/8/layout/pyramid2"/>
    <dgm:cxn modelId="{C3D08C6C-7A00-E141-9C7C-ADFBB340399C}" type="presParOf" srcId="{063D07E1-84CF-1D44-A755-B020248B97A8}" destId="{74372A2F-99EF-5F4E-99AB-3A9EA757B3AE}" srcOrd="0" destOrd="0" presId="urn:microsoft.com/office/officeart/2005/8/layout/pyramid2"/>
    <dgm:cxn modelId="{6F289945-E8CF-C24E-94E5-FE7B28C560C2}" type="presParOf" srcId="{063D07E1-84CF-1D44-A755-B020248B97A8}" destId="{390E2542-B170-7343-8C96-B1894D956B34}" srcOrd="1" destOrd="0" presId="urn:microsoft.com/office/officeart/2005/8/layout/pyramid2"/>
    <dgm:cxn modelId="{1A7FB0E3-3CD6-0D49-8E8A-E78340F4F341}" type="presParOf" srcId="{063D07E1-84CF-1D44-A755-B020248B97A8}" destId="{7F717999-6884-3A45-9866-23863C46BC39}" srcOrd="2" destOrd="0" presId="urn:microsoft.com/office/officeart/2005/8/layout/pyramid2"/>
    <dgm:cxn modelId="{948DF471-475B-3D40-9DCA-AB462A1F0DA5}" type="presParOf" srcId="{063D07E1-84CF-1D44-A755-B020248B97A8}" destId="{176B1887-C2FE-DC4A-8A92-F1E0163B4C36}" srcOrd="3" destOrd="0" presId="urn:microsoft.com/office/officeart/2005/8/layout/pyramid2"/>
    <dgm:cxn modelId="{660BD1B8-A8C0-674A-9466-93B7EDCBB628}" type="presParOf" srcId="{063D07E1-84CF-1D44-A755-B020248B97A8}" destId="{5D980BE6-BD8C-A945-814C-2CE30E7ECEAE}" srcOrd="4" destOrd="0" presId="urn:microsoft.com/office/officeart/2005/8/layout/pyramid2"/>
    <dgm:cxn modelId="{4F07F868-F958-204F-B5B6-1A3C04B97D45}" type="presParOf" srcId="{063D07E1-84CF-1D44-A755-B020248B97A8}" destId="{19F1EF60-89D7-1C4E-9F25-B2CBC4980C1F}" srcOrd="5" destOrd="0" presId="urn:microsoft.com/office/officeart/2005/8/layout/pyramid2"/>
    <dgm:cxn modelId="{A8B6200C-3B49-F94B-B505-00B00C4DDE74}" type="presParOf" srcId="{063D07E1-84CF-1D44-A755-B020248B97A8}" destId="{483DE0D6-7883-6E40-8D82-262A96E392C6}" srcOrd="6" destOrd="0" presId="urn:microsoft.com/office/officeart/2005/8/layout/pyramid2"/>
    <dgm:cxn modelId="{425851E4-78F7-7846-B624-A3D4FB376F0F}" type="presParOf" srcId="{063D07E1-84CF-1D44-A755-B020248B97A8}" destId="{4F35C4F1-7A62-4849-B7E2-0D30F2385CEE}" srcOrd="7"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3D89383-9DD9-974F-B28D-F760EBEF8F54}" type="doc">
      <dgm:prSet loTypeId="urn:microsoft.com/office/officeart/2005/8/layout/hProcess9" loCatId="hierarchy" qsTypeId="urn:microsoft.com/office/officeart/2005/8/quickstyle/simple5" qsCatId="simple" csTypeId="urn:microsoft.com/office/officeart/2005/8/colors/colorful1" csCatId="colorful" phldr="1"/>
      <dgm:spPr/>
      <dgm:t>
        <a:bodyPr/>
        <a:lstStyle/>
        <a:p>
          <a:endParaRPr lang="en-US"/>
        </a:p>
      </dgm:t>
    </dgm:pt>
    <dgm:pt modelId="{D993649E-AC09-904B-BD89-9F44D2AA0FFB}">
      <dgm:prSet custT="1"/>
      <dgm:spPr/>
      <dgm:t>
        <a:bodyPr/>
        <a:lstStyle/>
        <a:p>
          <a:pPr rtl="0"/>
          <a:r>
            <a:rPr lang="en-US" sz="2400" b="1" dirty="0" smtClean="0"/>
            <a:t>Part I </a:t>
          </a:r>
          <a:r>
            <a:rPr lang="en-US" sz="2400" dirty="0" smtClean="0"/>
            <a:t>considers the </a:t>
          </a:r>
          <a:r>
            <a:rPr lang="en-US" sz="2400" b="1" dirty="0" smtClean="0">
              <a:solidFill>
                <a:schemeClr val="tx1"/>
              </a:solidFill>
            </a:rPr>
            <a:t>structures and premises </a:t>
          </a:r>
          <a:r>
            <a:rPr lang="en-US" sz="2400" b="1" dirty="0" smtClean="0"/>
            <a:t>of the emerging governance framework </a:t>
          </a:r>
          <a:r>
            <a:rPr lang="en-US" sz="2400" dirty="0" smtClean="0"/>
            <a:t>built into the Guiding Principles, and its </a:t>
          </a:r>
          <a:r>
            <a:rPr lang="en-US" sz="2400" b="1" dirty="0" smtClean="0">
              <a:solidFill>
                <a:schemeClr val="tx1"/>
              </a:solidFill>
            </a:rPr>
            <a:t>points of collision with law based systems</a:t>
          </a:r>
          <a:r>
            <a:rPr lang="en-US" sz="2400" dirty="0" smtClean="0"/>
            <a:t> . </a:t>
          </a:r>
          <a:endParaRPr lang="en-US" sz="2400" dirty="0"/>
        </a:p>
      </dgm:t>
    </dgm:pt>
    <dgm:pt modelId="{F9AC746F-B01B-3643-937B-B8470AAE4473}" type="parTrans" cxnId="{F5FA5BD4-0734-C548-9F19-4938BA1A6964}">
      <dgm:prSet/>
      <dgm:spPr/>
      <dgm:t>
        <a:bodyPr/>
        <a:lstStyle/>
        <a:p>
          <a:endParaRPr lang="en-US"/>
        </a:p>
      </dgm:t>
    </dgm:pt>
    <dgm:pt modelId="{9227B4F0-7532-4B41-AC36-9A9DEFC4156A}" type="sibTrans" cxnId="{F5FA5BD4-0734-C548-9F19-4938BA1A6964}">
      <dgm:prSet/>
      <dgm:spPr/>
      <dgm:t>
        <a:bodyPr/>
        <a:lstStyle/>
        <a:p>
          <a:endParaRPr lang="en-US"/>
        </a:p>
      </dgm:t>
    </dgm:pt>
    <dgm:pt modelId="{BB8CA0AA-2F44-6045-A248-D5EA540F6E31}">
      <dgm:prSet custT="1"/>
      <dgm:spPr/>
      <dgm:t>
        <a:bodyPr/>
        <a:lstStyle/>
        <a:p>
          <a:pPr rtl="0"/>
          <a:r>
            <a:rPr lang="en-US" sz="2400" b="1" dirty="0" smtClean="0"/>
            <a:t>Part II </a:t>
          </a:r>
          <a:r>
            <a:rPr lang="en-US" sz="2400" dirty="0" smtClean="0"/>
            <a:t>considers the </a:t>
          </a:r>
          <a:r>
            <a:rPr lang="en-US" sz="2400" b="1" dirty="0" smtClean="0">
              <a:solidFill>
                <a:srgbClr val="FF0000"/>
              </a:solidFill>
            </a:rPr>
            <a:t>ramifications of collision </a:t>
          </a:r>
          <a:r>
            <a:rPr lang="en-US" sz="2400" dirty="0" smtClean="0"/>
            <a:t>(fragilities and debilitating trends), and the </a:t>
          </a:r>
          <a:r>
            <a:rPr lang="en-US" sz="2400" b="1" dirty="0" smtClean="0">
              <a:solidFill>
                <a:srgbClr val="FF0000"/>
              </a:solidFill>
            </a:rPr>
            <a:t>possibilities for systemic equilibrium </a:t>
          </a:r>
          <a:r>
            <a:rPr lang="en-US" sz="2400" dirty="0" smtClean="0"/>
            <a:t>by reference to three questions suggested by the thesis: </a:t>
          </a:r>
          <a:endParaRPr lang="en-US" sz="2400" dirty="0"/>
        </a:p>
      </dgm:t>
    </dgm:pt>
    <dgm:pt modelId="{083F974B-52BA-534B-B11B-127908DA0390}" type="parTrans" cxnId="{A5E342F9-98B2-B449-9374-73BE7E7512E0}">
      <dgm:prSet/>
      <dgm:spPr/>
      <dgm:t>
        <a:bodyPr/>
        <a:lstStyle/>
        <a:p>
          <a:endParaRPr lang="en-US"/>
        </a:p>
      </dgm:t>
    </dgm:pt>
    <dgm:pt modelId="{00C0CA14-B39A-2F4E-8123-AC4BA67377FD}" type="sibTrans" cxnId="{A5E342F9-98B2-B449-9374-73BE7E7512E0}">
      <dgm:prSet/>
      <dgm:spPr/>
      <dgm:t>
        <a:bodyPr/>
        <a:lstStyle/>
        <a:p>
          <a:endParaRPr lang="en-US"/>
        </a:p>
      </dgm:t>
    </dgm:pt>
    <dgm:pt modelId="{A7139047-D9B9-C844-B790-E41E821AD022}">
      <dgm:prSet/>
      <dgm:spPr/>
      <dgm:t>
        <a:bodyPr/>
        <a:lstStyle/>
        <a:p>
          <a:pPr rtl="0"/>
          <a:r>
            <a:rPr lang="en-US" b="1" dirty="0" smtClean="0">
              <a:solidFill>
                <a:schemeClr val="tx1"/>
              </a:solidFill>
            </a:rPr>
            <a:t>(1) what may be the role of law for the solution of collision problems, and how does that role relate to non-legal regimes?</a:t>
          </a:r>
          <a:endParaRPr lang="en-US" dirty="0">
            <a:solidFill>
              <a:schemeClr val="tx1"/>
            </a:solidFill>
          </a:endParaRPr>
        </a:p>
      </dgm:t>
    </dgm:pt>
    <dgm:pt modelId="{93FDD59C-35C9-BD43-89C3-5FA7EB8CEF56}" type="parTrans" cxnId="{1D5F04D7-F265-A846-9424-87AEC44596CC}">
      <dgm:prSet/>
      <dgm:spPr/>
      <dgm:t>
        <a:bodyPr/>
        <a:lstStyle/>
        <a:p>
          <a:endParaRPr lang="en-US"/>
        </a:p>
      </dgm:t>
    </dgm:pt>
    <dgm:pt modelId="{589DA75C-8996-F043-9AF5-E0EE3CB945DC}" type="sibTrans" cxnId="{1D5F04D7-F265-A846-9424-87AEC44596CC}">
      <dgm:prSet/>
      <dgm:spPr/>
      <dgm:t>
        <a:bodyPr/>
        <a:lstStyle/>
        <a:p>
          <a:endParaRPr lang="en-US"/>
        </a:p>
      </dgm:t>
    </dgm:pt>
    <dgm:pt modelId="{90481683-6B9F-454C-8FA3-041550C33A87}">
      <dgm:prSet/>
      <dgm:spPr/>
      <dgm:t>
        <a:bodyPr/>
        <a:lstStyle/>
        <a:p>
          <a:pPr rtl="0"/>
          <a:r>
            <a:rPr lang="en-US" b="1" dirty="0" smtClean="0">
              <a:solidFill>
                <a:schemeClr val="tx1"/>
              </a:solidFill>
            </a:rPr>
            <a:t>(2) what may be the role of non-legal approaches to a solution, and how do they relate to law?; and </a:t>
          </a:r>
          <a:endParaRPr lang="en-US" dirty="0">
            <a:solidFill>
              <a:schemeClr val="tx1"/>
            </a:solidFill>
          </a:endParaRPr>
        </a:p>
      </dgm:t>
    </dgm:pt>
    <dgm:pt modelId="{8705BB9C-872A-9D40-AC5A-B50B5B9964D8}" type="parTrans" cxnId="{0CEC162A-5580-0047-8C77-7E6619DB66E7}">
      <dgm:prSet/>
      <dgm:spPr/>
      <dgm:t>
        <a:bodyPr/>
        <a:lstStyle/>
        <a:p>
          <a:endParaRPr lang="en-US"/>
        </a:p>
      </dgm:t>
    </dgm:pt>
    <dgm:pt modelId="{D90C2A73-D03B-304A-8AA7-424E06BCD628}" type="sibTrans" cxnId="{0CEC162A-5580-0047-8C77-7E6619DB66E7}">
      <dgm:prSet/>
      <dgm:spPr/>
      <dgm:t>
        <a:bodyPr/>
        <a:lstStyle/>
        <a:p>
          <a:endParaRPr lang="en-US"/>
        </a:p>
      </dgm:t>
    </dgm:pt>
    <dgm:pt modelId="{855DFA81-C0EF-5B4F-B737-FA32A496928D}">
      <dgm:prSet/>
      <dgm:spPr/>
      <dgm:t>
        <a:bodyPr/>
        <a:lstStyle/>
        <a:p>
          <a:pPr rtl="0"/>
          <a:r>
            <a:rPr lang="en-US" b="1" dirty="0" smtClean="0">
              <a:solidFill>
                <a:schemeClr val="tx1"/>
              </a:solidFill>
            </a:rPr>
            <a:t>(3) what might concrete solutions look like . </a:t>
          </a:r>
          <a:endParaRPr lang="en-US" b="1" dirty="0">
            <a:solidFill>
              <a:schemeClr val="tx1"/>
            </a:solidFill>
          </a:endParaRPr>
        </a:p>
      </dgm:t>
    </dgm:pt>
    <dgm:pt modelId="{6B2EBB05-79FA-984D-BE5F-3CB1D8D667C8}" type="parTrans" cxnId="{0029A4CA-10CA-0644-8E7B-00E3B2030B81}">
      <dgm:prSet/>
      <dgm:spPr/>
      <dgm:t>
        <a:bodyPr/>
        <a:lstStyle/>
        <a:p>
          <a:endParaRPr lang="en-US"/>
        </a:p>
      </dgm:t>
    </dgm:pt>
    <dgm:pt modelId="{5E651492-A298-8B47-8860-1CCDB2CB04DE}" type="sibTrans" cxnId="{0029A4CA-10CA-0644-8E7B-00E3B2030B81}">
      <dgm:prSet/>
      <dgm:spPr/>
      <dgm:t>
        <a:bodyPr/>
        <a:lstStyle/>
        <a:p>
          <a:endParaRPr lang="en-US"/>
        </a:p>
      </dgm:t>
    </dgm:pt>
    <dgm:pt modelId="{EA2071AC-9E67-DA42-A26B-A2DCD5339F5C}" type="pres">
      <dgm:prSet presAssocID="{53D89383-9DD9-974F-B28D-F760EBEF8F54}" presName="CompostProcess" presStyleCnt="0">
        <dgm:presLayoutVars>
          <dgm:dir/>
          <dgm:resizeHandles val="exact"/>
        </dgm:presLayoutVars>
      </dgm:prSet>
      <dgm:spPr/>
      <dgm:t>
        <a:bodyPr/>
        <a:lstStyle/>
        <a:p>
          <a:endParaRPr lang="en-US"/>
        </a:p>
      </dgm:t>
    </dgm:pt>
    <dgm:pt modelId="{EDD3E62B-84C2-E347-AFE0-4E861CFFEF19}" type="pres">
      <dgm:prSet presAssocID="{53D89383-9DD9-974F-B28D-F760EBEF8F54}" presName="arrow" presStyleLbl="bgShp" presStyleIdx="0" presStyleCnt="1"/>
      <dgm:spPr/>
    </dgm:pt>
    <dgm:pt modelId="{D8E2F7EC-5190-4B45-81B8-9D61909D3DB9}" type="pres">
      <dgm:prSet presAssocID="{53D89383-9DD9-974F-B28D-F760EBEF8F54}" presName="linearProcess" presStyleCnt="0"/>
      <dgm:spPr/>
    </dgm:pt>
    <dgm:pt modelId="{66EFEA4B-2A0C-BD40-A211-B6D77DB6FCC4}" type="pres">
      <dgm:prSet presAssocID="{D993649E-AC09-904B-BD89-9F44D2AA0FFB}" presName="textNode" presStyleLbl="node1" presStyleIdx="0" presStyleCnt="5" custScaleY="246616" custLinFactNeighborX="-4574" custLinFactNeighborY="1692">
        <dgm:presLayoutVars>
          <dgm:bulletEnabled val="1"/>
        </dgm:presLayoutVars>
      </dgm:prSet>
      <dgm:spPr/>
      <dgm:t>
        <a:bodyPr/>
        <a:lstStyle/>
        <a:p>
          <a:endParaRPr lang="en-US"/>
        </a:p>
      </dgm:t>
    </dgm:pt>
    <dgm:pt modelId="{041C04B6-80FF-DA4B-9507-8EAC74E23B81}" type="pres">
      <dgm:prSet presAssocID="{9227B4F0-7532-4B41-AC36-9A9DEFC4156A}" presName="sibTrans" presStyleCnt="0"/>
      <dgm:spPr/>
    </dgm:pt>
    <dgm:pt modelId="{FEF4DBC6-C9CA-E247-9585-D0FCB6A1BAF8}" type="pres">
      <dgm:prSet presAssocID="{BB8CA0AA-2F44-6045-A248-D5EA540F6E31}" presName="textNode" presStyleLbl="node1" presStyleIdx="1" presStyleCnt="5" custScaleY="250000">
        <dgm:presLayoutVars>
          <dgm:bulletEnabled val="1"/>
        </dgm:presLayoutVars>
      </dgm:prSet>
      <dgm:spPr/>
      <dgm:t>
        <a:bodyPr/>
        <a:lstStyle/>
        <a:p>
          <a:endParaRPr lang="en-US"/>
        </a:p>
      </dgm:t>
    </dgm:pt>
    <dgm:pt modelId="{73EDEE73-873F-DE4C-8A9C-956B612DDD52}" type="pres">
      <dgm:prSet presAssocID="{00C0CA14-B39A-2F4E-8123-AC4BA67377FD}" presName="sibTrans" presStyleCnt="0"/>
      <dgm:spPr/>
    </dgm:pt>
    <dgm:pt modelId="{7805D68A-16AF-4C44-B16A-B3288ABB5224}" type="pres">
      <dgm:prSet presAssocID="{A7139047-D9B9-C844-B790-E41E821AD022}" presName="textNode" presStyleLbl="node1" presStyleIdx="2" presStyleCnt="5" custScaleY="93486">
        <dgm:presLayoutVars>
          <dgm:bulletEnabled val="1"/>
        </dgm:presLayoutVars>
      </dgm:prSet>
      <dgm:spPr/>
      <dgm:t>
        <a:bodyPr/>
        <a:lstStyle/>
        <a:p>
          <a:endParaRPr lang="en-US"/>
        </a:p>
      </dgm:t>
    </dgm:pt>
    <dgm:pt modelId="{815A2595-6EF7-9145-900E-EDB3D7220E4C}" type="pres">
      <dgm:prSet presAssocID="{589DA75C-8996-F043-9AF5-E0EE3CB945DC}" presName="sibTrans" presStyleCnt="0"/>
      <dgm:spPr/>
    </dgm:pt>
    <dgm:pt modelId="{826D131D-12F6-2344-A2C1-C7ABD7D78B1A}" type="pres">
      <dgm:prSet presAssocID="{90481683-6B9F-454C-8FA3-041550C33A87}" presName="textNode" presStyleLbl="node1" presStyleIdx="3" presStyleCnt="5">
        <dgm:presLayoutVars>
          <dgm:bulletEnabled val="1"/>
        </dgm:presLayoutVars>
      </dgm:prSet>
      <dgm:spPr/>
      <dgm:t>
        <a:bodyPr/>
        <a:lstStyle/>
        <a:p>
          <a:endParaRPr lang="en-US"/>
        </a:p>
      </dgm:t>
    </dgm:pt>
    <dgm:pt modelId="{F0D18443-CF92-F847-A14D-0E7B98ABFDE0}" type="pres">
      <dgm:prSet presAssocID="{D90C2A73-D03B-304A-8AA7-424E06BCD628}" presName="sibTrans" presStyleCnt="0"/>
      <dgm:spPr/>
    </dgm:pt>
    <dgm:pt modelId="{E42EE2FE-9043-0549-B264-413B70E2F854}" type="pres">
      <dgm:prSet presAssocID="{855DFA81-C0EF-5B4F-B737-FA32A496928D}" presName="textNode" presStyleLbl="node1" presStyleIdx="4" presStyleCnt="5">
        <dgm:presLayoutVars>
          <dgm:bulletEnabled val="1"/>
        </dgm:presLayoutVars>
      </dgm:prSet>
      <dgm:spPr/>
      <dgm:t>
        <a:bodyPr/>
        <a:lstStyle/>
        <a:p>
          <a:endParaRPr lang="en-US"/>
        </a:p>
      </dgm:t>
    </dgm:pt>
  </dgm:ptLst>
  <dgm:cxnLst>
    <dgm:cxn modelId="{A3854101-BE94-5A43-80B2-E5FCDA3E4E79}" type="presOf" srcId="{D993649E-AC09-904B-BD89-9F44D2AA0FFB}" destId="{66EFEA4B-2A0C-BD40-A211-B6D77DB6FCC4}" srcOrd="0" destOrd="0" presId="urn:microsoft.com/office/officeart/2005/8/layout/hProcess9"/>
    <dgm:cxn modelId="{2BAA627A-25E4-5A49-B303-F394DDCCE756}" type="presOf" srcId="{BB8CA0AA-2F44-6045-A248-D5EA540F6E31}" destId="{FEF4DBC6-C9CA-E247-9585-D0FCB6A1BAF8}" srcOrd="0" destOrd="0" presId="urn:microsoft.com/office/officeart/2005/8/layout/hProcess9"/>
    <dgm:cxn modelId="{A5E342F9-98B2-B449-9374-73BE7E7512E0}" srcId="{53D89383-9DD9-974F-B28D-F760EBEF8F54}" destId="{BB8CA0AA-2F44-6045-A248-D5EA540F6E31}" srcOrd="1" destOrd="0" parTransId="{083F974B-52BA-534B-B11B-127908DA0390}" sibTransId="{00C0CA14-B39A-2F4E-8123-AC4BA67377FD}"/>
    <dgm:cxn modelId="{C52CC4D4-6B0E-7547-9340-61D7F5ED2429}" type="presOf" srcId="{53D89383-9DD9-974F-B28D-F760EBEF8F54}" destId="{EA2071AC-9E67-DA42-A26B-A2DCD5339F5C}" srcOrd="0" destOrd="0" presId="urn:microsoft.com/office/officeart/2005/8/layout/hProcess9"/>
    <dgm:cxn modelId="{1D5F04D7-F265-A846-9424-87AEC44596CC}" srcId="{53D89383-9DD9-974F-B28D-F760EBEF8F54}" destId="{A7139047-D9B9-C844-B790-E41E821AD022}" srcOrd="2" destOrd="0" parTransId="{93FDD59C-35C9-BD43-89C3-5FA7EB8CEF56}" sibTransId="{589DA75C-8996-F043-9AF5-E0EE3CB945DC}"/>
    <dgm:cxn modelId="{F5FA5BD4-0734-C548-9F19-4938BA1A6964}" srcId="{53D89383-9DD9-974F-B28D-F760EBEF8F54}" destId="{D993649E-AC09-904B-BD89-9F44D2AA0FFB}" srcOrd="0" destOrd="0" parTransId="{F9AC746F-B01B-3643-937B-B8470AAE4473}" sibTransId="{9227B4F0-7532-4B41-AC36-9A9DEFC4156A}"/>
    <dgm:cxn modelId="{97E0852F-FDF5-5444-9234-389B9DA6186B}" type="presOf" srcId="{855DFA81-C0EF-5B4F-B737-FA32A496928D}" destId="{E42EE2FE-9043-0549-B264-413B70E2F854}" srcOrd="0" destOrd="0" presId="urn:microsoft.com/office/officeart/2005/8/layout/hProcess9"/>
    <dgm:cxn modelId="{0CEC162A-5580-0047-8C77-7E6619DB66E7}" srcId="{53D89383-9DD9-974F-B28D-F760EBEF8F54}" destId="{90481683-6B9F-454C-8FA3-041550C33A87}" srcOrd="3" destOrd="0" parTransId="{8705BB9C-872A-9D40-AC5A-B50B5B9964D8}" sibTransId="{D90C2A73-D03B-304A-8AA7-424E06BCD628}"/>
    <dgm:cxn modelId="{50D97A84-CB1B-C648-B192-85D52833F095}" type="presOf" srcId="{A7139047-D9B9-C844-B790-E41E821AD022}" destId="{7805D68A-16AF-4C44-B16A-B3288ABB5224}" srcOrd="0" destOrd="0" presId="urn:microsoft.com/office/officeart/2005/8/layout/hProcess9"/>
    <dgm:cxn modelId="{989B7A68-CE7E-1C4A-A71E-63A3B219500C}" type="presOf" srcId="{90481683-6B9F-454C-8FA3-041550C33A87}" destId="{826D131D-12F6-2344-A2C1-C7ABD7D78B1A}" srcOrd="0" destOrd="0" presId="urn:microsoft.com/office/officeart/2005/8/layout/hProcess9"/>
    <dgm:cxn modelId="{0029A4CA-10CA-0644-8E7B-00E3B2030B81}" srcId="{53D89383-9DD9-974F-B28D-F760EBEF8F54}" destId="{855DFA81-C0EF-5B4F-B737-FA32A496928D}" srcOrd="4" destOrd="0" parTransId="{6B2EBB05-79FA-984D-BE5F-3CB1D8D667C8}" sibTransId="{5E651492-A298-8B47-8860-1CCDB2CB04DE}"/>
    <dgm:cxn modelId="{C66C2670-EE0C-0644-AB0B-BB7489EF3063}" type="presParOf" srcId="{EA2071AC-9E67-DA42-A26B-A2DCD5339F5C}" destId="{EDD3E62B-84C2-E347-AFE0-4E861CFFEF19}" srcOrd="0" destOrd="0" presId="urn:microsoft.com/office/officeart/2005/8/layout/hProcess9"/>
    <dgm:cxn modelId="{88CFD578-6AED-F240-B56C-B5A1D3D13E67}" type="presParOf" srcId="{EA2071AC-9E67-DA42-A26B-A2DCD5339F5C}" destId="{D8E2F7EC-5190-4B45-81B8-9D61909D3DB9}" srcOrd="1" destOrd="0" presId="urn:microsoft.com/office/officeart/2005/8/layout/hProcess9"/>
    <dgm:cxn modelId="{79F8530C-7B1B-1341-85A2-C2363844C06B}" type="presParOf" srcId="{D8E2F7EC-5190-4B45-81B8-9D61909D3DB9}" destId="{66EFEA4B-2A0C-BD40-A211-B6D77DB6FCC4}" srcOrd="0" destOrd="0" presId="urn:microsoft.com/office/officeart/2005/8/layout/hProcess9"/>
    <dgm:cxn modelId="{81A225F9-E5B2-8F41-8180-38F1352696FC}" type="presParOf" srcId="{D8E2F7EC-5190-4B45-81B8-9D61909D3DB9}" destId="{041C04B6-80FF-DA4B-9507-8EAC74E23B81}" srcOrd="1" destOrd="0" presId="urn:microsoft.com/office/officeart/2005/8/layout/hProcess9"/>
    <dgm:cxn modelId="{BA8DB334-D090-6743-9617-07DF40983343}" type="presParOf" srcId="{D8E2F7EC-5190-4B45-81B8-9D61909D3DB9}" destId="{FEF4DBC6-C9CA-E247-9585-D0FCB6A1BAF8}" srcOrd="2" destOrd="0" presId="urn:microsoft.com/office/officeart/2005/8/layout/hProcess9"/>
    <dgm:cxn modelId="{C32CD1AF-740E-D140-9597-C41D7A9F2258}" type="presParOf" srcId="{D8E2F7EC-5190-4B45-81B8-9D61909D3DB9}" destId="{73EDEE73-873F-DE4C-8A9C-956B612DDD52}" srcOrd="3" destOrd="0" presId="urn:microsoft.com/office/officeart/2005/8/layout/hProcess9"/>
    <dgm:cxn modelId="{D86C640A-713A-204B-8CB5-E9779474370C}" type="presParOf" srcId="{D8E2F7EC-5190-4B45-81B8-9D61909D3DB9}" destId="{7805D68A-16AF-4C44-B16A-B3288ABB5224}" srcOrd="4" destOrd="0" presId="urn:microsoft.com/office/officeart/2005/8/layout/hProcess9"/>
    <dgm:cxn modelId="{59EA99CE-B778-D94D-86F2-B681B2EB8ED5}" type="presParOf" srcId="{D8E2F7EC-5190-4B45-81B8-9D61909D3DB9}" destId="{815A2595-6EF7-9145-900E-EDB3D7220E4C}" srcOrd="5" destOrd="0" presId="urn:microsoft.com/office/officeart/2005/8/layout/hProcess9"/>
    <dgm:cxn modelId="{EB91EB52-933C-2B4E-BCCB-F8B2EE076DA6}" type="presParOf" srcId="{D8E2F7EC-5190-4B45-81B8-9D61909D3DB9}" destId="{826D131D-12F6-2344-A2C1-C7ABD7D78B1A}" srcOrd="6" destOrd="0" presId="urn:microsoft.com/office/officeart/2005/8/layout/hProcess9"/>
    <dgm:cxn modelId="{FD7BCE00-7796-B841-8DA8-486A2A993B7D}" type="presParOf" srcId="{D8E2F7EC-5190-4B45-81B8-9D61909D3DB9}" destId="{F0D18443-CF92-F847-A14D-0E7B98ABFDE0}" srcOrd="7" destOrd="0" presId="urn:microsoft.com/office/officeart/2005/8/layout/hProcess9"/>
    <dgm:cxn modelId="{7A60C13E-112D-024C-92FB-EE969CBBAB15}" type="presParOf" srcId="{D8E2F7EC-5190-4B45-81B8-9D61909D3DB9}" destId="{E42EE2FE-9043-0549-B264-413B70E2F854}" srcOrd="8"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7DD32C7-6572-6E4B-8529-4B8C875CD6AE}" type="doc">
      <dgm:prSet loTypeId="urn:microsoft.com/office/officeart/2005/8/layout/radial2" loCatId="hierarchy" qsTypeId="urn:microsoft.com/office/officeart/2005/8/quickstyle/simple4" qsCatId="simple" csTypeId="urn:microsoft.com/office/officeart/2005/8/colors/accent1_2" csCatId="accent1" phldr="1"/>
      <dgm:spPr/>
      <dgm:t>
        <a:bodyPr/>
        <a:lstStyle/>
        <a:p>
          <a:endParaRPr lang="en-US"/>
        </a:p>
      </dgm:t>
    </dgm:pt>
    <dgm:pt modelId="{B54DB378-3F42-444B-AD2C-E018F9FCE90C}">
      <dgm:prSet/>
      <dgm:spPr/>
      <dgm:t>
        <a:bodyPr/>
        <a:lstStyle/>
        <a:p>
          <a:pPr rtl="0"/>
          <a:r>
            <a:rPr lang="en-US" dirty="0" smtClean="0"/>
            <a:t>Analysis  Points to </a:t>
          </a:r>
          <a:endParaRPr lang="en-US" dirty="0"/>
        </a:p>
      </dgm:t>
    </dgm:pt>
    <dgm:pt modelId="{840B6784-D00A-6B4C-9F57-79AB40D43405}" type="parTrans" cxnId="{B77B1BC6-D48D-C841-BAB2-31F22F088B63}">
      <dgm:prSet/>
      <dgm:spPr/>
      <dgm:t>
        <a:bodyPr/>
        <a:lstStyle/>
        <a:p>
          <a:endParaRPr lang="en-US"/>
        </a:p>
      </dgm:t>
    </dgm:pt>
    <dgm:pt modelId="{FBC02109-8CD5-344C-BF0F-AF5D7C524508}" type="sibTrans" cxnId="{B77B1BC6-D48D-C841-BAB2-31F22F088B63}">
      <dgm:prSet/>
      <dgm:spPr/>
      <dgm:t>
        <a:bodyPr/>
        <a:lstStyle/>
        <a:p>
          <a:endParaRPr lang="en-US"/>
        </a:p>
      </dgm:t>
    </dgm:pt>
    <dgm:pt modelId="{D59ADB53-8762-1046-BF22-ADD7C29BA084}">
      <dgm:prSet/>
      <dgm:spPr/>
      <dgm:t>
        <a:bodyPr/>
        <a:lstStyle/>
        <a:p>
          <a:pPr rtl="0"/>
          <a:r>
            <a:rPr lang="en-US" dirty="0" smtClean="0"/>
            <a:t>necessity of </a:t>
          </a:r>
          <a:r>
            <a:rPr lang="en-US" b="1" dirty="0" smtClean="0">
              <a:solidFill>
                <a:srgbClr val="FF0000"/>
              </a:solidFill>
            </a:rPr>
            <a:t>moving away from state-focused legal paradigms</a:t>
          </a:r>
          <a:r>
            <a:rPr lang="en-US" dirty="0" smtClean="0"/>
            <a:t>, redolent with hierarchy and order, and </a:t>
          </a:r>
          <a:endParaRPr lang="en-US" dirty="0"/>
        </a:p>
      </dgm:t>
    </dgm:pt>
    <dgm:pt modelId="{19763BA9-6CCB-1B47-A7C7-5CCFF6DEABFA}" type="parTrans" cxnId="{366E0C6D-AB84-7949-AE99-B688ED2483F8}">
      <dgm:prSet/>
      <dgm:spPr/>
      <dgm:t>
        <a:bodyPr/>
        <a:lstStyle/>
        <a:p>
          <a:endParaRPr lang="en-US"/>
        </a:p>
      </dgm:t>
    </dgm:pt>
    <dgm:pt modelId="{90B290D5-0F30-1A4A-BDA4-5EC40B6CF667}" type="sibTrans" cxnId="{366E0C6D-AB84-7949-AE99-B688ED2483F8}">
      <dgm:prSet/>
      <dgm:spPr/>
      <dgm:t>
        <a:bodyPr/>
        <a:lstStyle/>
        <a:p>
          <a:endParaRPr lang="en-US"/>
        </a:p>
      </dgm:t>
    </dgm:pt>
    <dgm:pt modelId="{C8D11DE6-1541-6545-9735-F127146D0E01}">
      <dgm:prSet/>
      <dgm:spPr/>
      <dgm:t>
        <a:bodyPr/>
        <a:lstStyle/>
        <a:p>
          <a:pPr rtl="0"/>
          <a:r>
            <a:rPr lang="en-US" dirty="0" smtClean="0"/>
            <a:t>to embrace </a:t>
          </a:r>
          <a:r>
            <a:rPr lang="en-US" b="1" dirty="0" err="1" smtClean="0">
              <a:solidFill>
                <a:srgbClr val="FF0000"/>
              </a:solidFill>
            </a:rPr>
            <a:t>ἄν</a:t>
          </a:r>
          <a:r>
            <a:rPr lang="en-US" b="1" dirty="0" smtClean="0">
              <a:solidFill>
                <a:srgbClr val="FF0000"/>
              </a:solidFill>
            </a:rPr>
            <a:t>α</a:t>
          </a:r>
          <a:r>
            <a:rPr lang="en-US" b="1" dirty="0" err="1" smtClean="0">
              <a:solidFill>
                <a:srgbClr val="FF0000"/>
              </a:solidFill>
            </a:rPr>
            <a:t>ρχος</a:t>
          </a:r>
          <a:r>
            <a:rPr lang="en-US" dirty="0" smtClean="0"/>
            <a:t>, an aggregation of systems without rulers but with an order quite </a:t>
          </a:r>
          <a:r>
            <a:rPr lang="en-US" dirty="0" smtClean="0"/>
            <a:t>distinct from </a:t>
          </a:r>
          <a:r>
            <a:rPr lang="en-US" dirty="0" smtClean="0"/>
            <a:t>the late feudalism of the law-state system embedded within it </a:t>
          </a:r>
          <a:endParaRPr lang="en-US" dirty="0"/>
        </a:p>
      </dgm:t>
    </dgm:pt>
    <dgm:pt modelId="{694207B1-3BA8-9F45-9C42-88EA707824DE}" type="parTrans" cxnId="{593AEB89-EE53-794D-8444-BF5169F66E20}">
      <dgm:prSet/>
      <dgm:spPr/>
      <dgm:t>
        <a:bodyPr/>
        <a:lstStyle/>
        <a:p>
          <a:endParaRPr lang="en-US"/>
        </a:p>
      </dgm:t>
    </dgm:pt>
    <dgm:pt modelId="{2D407577-2360-644D-81F1-D7141EAD232A}" type="sibTrans" cxnId="{593AEB89-EE53-794D-8444-BF5169F66E20}">
      <dgm:prSet/>
      <dgm:spPr/>
      <dgm:t>
        <a:bodyPr/>
        <a:lstStyle/>
        <a:p>
          <a:endParaRPr lang="en-US"/>
        </a:p>
      </dgm:t>
    </dgm:pt>
    <dgm:pt modelId="{8CA27E5D-D556-B941-9E14-ED34B3CC69CC}" type="pres">
      <dgm:prSet presAssocID="{A7DD32C7-6572-6E4B-8529-4B8C875CD6AE}" presName="composite" presStyleCnt="0">
        <dgm:presLayoutVars>
          <dgm:chMax val="5"/>
          <dgm:dir/>
          <dgm:animLvl val="ctr"/>
          <dgm:resizeHandles val="exact"/>
        </dgm:presLayoutVars>
      </dgm:prSet>
      <dgm:spPr/>
      <dgm:t>
        <a:bodyPr/>
        <a:lstStyle/>
        <a:p>
          <a:endParaRPr lang="en-US"/>
        </a:p>
      </dgm:t>
    </dgm:pt>
    <dgm:pt modelId="{CC75A402-A8FC-DE4B-BAE2-A50EC015B8E5}" type="pres">
      <dgm:prSet presAssocID="{A7DD32C7-6572-6E4B-8529-4B8C875CD6AE}" presName="cycle" presStyleCnt="0"/>
      <dgm:spPr/>
    </dgm:pt>
    <dgm:pt modelId="{267A216E-921D-9143-9454-2A735A90B209}" type="pres">
      <dgm:prSet presAssocID="{A7DD32C7-6572-6E4B-8529-4B8C875CD6AE}" presName="centerShape" presStyleCnt="0"/>
      <dgm:spPr/>
    </dgm:pt>
    <dgm:pt modelId="{4A5EF1E9-D921-724D-A1F6-4653AFC3A310}" type="pres">
      <dgm:prSet presAssocID="{A7DD32C7-6572-6E4B-8529-4B8C875CD6AE}" presName="connSite" presStyleLbl="node1" presStyleIdx="0" presStyleCnt="2"/>
      <dgm:spPr/>
    </dgm:pt>
    <dgm:pt modelId="{E9BED2D0-A683-F448-9635-614771AFB4D7}" type="pres">
      <dgm:prSet presAssocID="{A7DD32C7-6572-6E4B-8529-4B8C875CD6AE}" presName="visible" presStyleLbl="node1" presStyleIdx="0" presStyleCnt="2"/>
      <dgm:spPr>
        <a:blipFill rotWithShape="1">
          <a:blip xmlns:r="http://schemas.openxmlformats.org/officeDocument/2006/relationships" r:embed="rId1"/>
          <a:stretch>
            <a:fillRect/>
          </a:stretch>
        </a:blipFill>
      </dgm:spPr>
    </dgm:pt>
    <dgm:pt modelId="{F7ADB82A-4A2D-3D4A-BBA2-B15894FB3AA4}" type="pres">
      <dgm:prSet presAssocID="{840B6784-D00A-6B4C-9F57-79AB40D43405}" presName="Name25" presStyleLbl="parChTrans1D1" presStyleIdx="0" presStyleCnt="1"/>
      <dgm:spPr/>
      <dgm:t>
        <a:bodyPr/>
        <a:lstStyle/>
        <a:p>
          <a:endParaRPr lang="en-US"/>
        </a:p>
      </dgm:t>
    </dgm:pt>
    <dgm:pt modelId="{0E80A4E4-8DBD-D64F-9C12-ACACCDFEB47F}" type="pres">
      <dgm:prSet presAssocID="{B54DB378-3F42-444B-AD2C-E018F9FCE90C}" presName="node" presStyleCnt="0"/>
      <dgm:spPr/>
    </dgm:pt>
    <dgm:pt modelId="{CEAA70DD-7E8C-154F-A0A0-AD4267117FD8}" type="pres">
      <dgm:prSet presAssocID="{B54DB378-3F42-444B-AD2C-E018F9FCE90C}" presName="parentNode" presStyleLbl="node1" presStyleIdx="1" presStyleCnt="2" custScaleX="96412" custScaleY="179081">
        <dgm:presLayoutVars>
          <dgm:chMax val="1"/>
          <dgm:bulletEnabled val="1"/>
        </dgm:presLayoutVars>
      </dgm:prSet>
      <dgm:spPr/>
      <dgm:t>
        <a:bodyPr/>
        <a:lstStyle/>
        <a:p>
          <a:endParaRPr lang="en-US"/>
        </a:p>
      </dgm:t>
    </dgm:pt>
    <dgm:pt modelId="{015B9E7F-6B6F-054F-AAF3-325CEBB4FEEA}" type="pres">
      <dgm:prSet presAssocID="{B54DB378-3F42-444B-AD2C-E018F9FCE90C}" presName="childNode" presStyleLbl="revTx" presStyleIdx="0" presStyleCnt="1">
        <dgm:presLayoutVars>
          <dgm:bulletEnabled val="1"/>
        </dgm:presLayoutVars>
      </dgm:prSet>
      <dgm:spPr/>
      <dgm:t>
        <a:bodyPr/>
        <a:lstStyle/>
        <a:p>
          <a:endParaRPr lang="en-US"/>
        </a:p>
      </dgm:t>
    </dgm:pt>
  </dgm:ptLst>
  <dgm:cxnLst>
    <dgm:cxn modelId="{593AEB89-EE53-794D-8444-BF5169F66E20}" srcId="{B54DB378-3F42-444B-AD2C-E018F9FCE90C}" destId="{C8D11DE6-1541-6545-9735-F127146D0E01}" srcOrd="1" destOrd="0" parTransId="{694207B1-3BA8-9F45-9C42-88EA707824DE}" sibTransId="{2D407577-2360-644D-81F1-D7141EAD232A}"/>
    <dgm:cxn modelId="{366E0C6D-AB84-7949-AE99-B688ED2483F8}" srcId="{B54DB378-3F42-444B-AD2C-E018F9FCE90C}" destId="{D59ADB53-8762-1046-BF22-ADD7C29BA084}" srcOrd="0" destOrd="0" parTransId="{19763BA9-6CCB-1B47-A7C7-5CCFF6DEABFA}" sibTransId="{90B290D5-0F30-1A4A-BDA4-5EC40B6CF667}"/>
    <dgm:cxn modelId="{2423951C-80CA-4943-8A96-F71A3EB657CD}" type="presOf" srcId="{A7DD32C7-6572-6E4B-8529-4B8C875CD6AE}" destId="{8CA27E5D-D556-B941-9E14-ED34B3CC69CC}" srcOrd="0" destOrd="0" presId="urn:microsoft.com/office/officeart/2005/8/layout/radial2"/>
    <dgm:cxn modelId="{3F6E2E27-8309-3F41-9D28-910DE6D02F61}" type="presOf" srcId="{840B6784-D00A-6B4C-9F57-79AB40D43405}" destId="{F7ADB82A-4A2D-3D4A-BBA2-B15894FB3AA4}" srcOrd="0" destOrd="0" presId="urn:microsoft.com/office/officeart/2005/8/layout/radial2"/>
    <dgm:cxn modelId="{41D2FEC9-1BAA-7E49-B857-435388F596BA}" type="presOf" srcId="{B54DB378-3F42-444B-AD2C-E018F9FCE90C}" destId="{CEAA70DD-7E8C-154F-A0A0-AD4267117FD8}" srcOrd="0" destOrd="0" presId="urn:microsoft.com/office/officeart/2005/8/layout/radial2"/>
    <dgm:cxn modelId="{835C5109-5332-784A-8063-546651D1E288}" type="presOf" srcId="{C8D11DE6-1541-6545-9735-F127146D0E01}" destId="{015B9E7F-6B6F-054F-AAF3-325CEBB4FEEA}" srcOrd="0" destOrd="1" presId="urn:microsoft.com/office/officeart/2005/8/layout/radial2"/>
    <dgm:cxn modelId="{B77B1BC6-D48D-C841-BAB2-31F22F088B63}" srcId="{A7DD32C7-6572-6E4B-8529-4B8C875CD6AE}" destId="{B54DB378-3F42-444B-AD2C-E018F9FCE90C}" srcOrd="0" destOrd="0" parTransId="{840B6784-D00A-6B4C-9F57-79AB40D43405}" sibTransId="{FBC02109-8CD5-344C-BF0F-AF5D7C524508}"/>
    <dgm:cxn modelId="{A47FDD51-0192-C248-AFFC-63C73D883C5C}" type="presOf" srcId="{D59ADB53-8762-1046-BF22-ADD7C29BA084}" destId="{015B9E7F-6B6F-054F-AAF3-325CEBB4FEEA}" srcOrd="0" destOrd="0" presId="urn:microsoft.com/office/officeart/2005/8/layout/radial2"/>
    <dgm:cxn modelId="{70DD5D57-5F0F-7F42-8256-4217A49655FB}" type="presParOf" srcId="{8CA27E5D-D556-B941-9E14-ED34B3CC69CC}" destId="{CC75A402-A8FC-DE4B-BAE2-A50EC015B8E5}" srcOrd="0" destOrd="0" presId="urn:microsoft.com/office/officeart/2005/8/layout/radial2"/>
    <dgm:cxn modelId="{7CBCBE15-2369-D04D-A058-336A618B0FC7}" type="presParOf" srcId="{CC75A402-A8FC-DE4B-BAE2-A50EC015B8E5}" destId="{267A216E-921D-9143-9454-2A735A90B209}" srcOrd="0" destOrd="0" presId="urn:microsoft.com/office/officeart/2005/8/layout/radial2"/>
    <dgm:cxn modelId="{59901622-AC8E-404A-998F-D3C8D61FA278}" type="presParOf" srcId="{267A216E-921D-9143-9454-2A735A90B209}" destId="{4A5EF1E9-D921-724D-A1F6-4653AFC3A310}" srcOrd="0" destOrd="0" presId="urn:microsoft.com/office/officeart/2005/8/layout/radial2"/>
    <dgm:cxn modelId="{0813FD3E-2CCC-CF42-87DC-32AF57C595BE}" type="presParOf" srcId="{267A216E-921D-9143-9454-2A735A90B209}" destId="{E9BED2D0-A683-F448-9635-614771AFB4D7}" srcOrd="1" destOrd="0" presId="urn:microsoft.com/office/officeart/2005/8/layout/radial2"/>
    <dgm:cxn modelId="{B229CE98-24EF-F347-81A9-5A5E7F63E935}" type="presParOf" srcId="{CC75A402-A8FC-DE4B-BAE2-A50EC015B8E5}" destId="{F7ADB82A-4A2D-3D4A-BBA2-B15894FB3AA4}" srcOrd="1" destOrd="0" presId="urn:microsoft.com/office/officeart/2005/8/layout/radial2"/>
    <dgm:cxn modelId="{97FD19A5-A691-5747-A527-0418ACC05998}" type="presParOf" srcId="{CC75A402-A8FC-DE4B-BAE2-A50EC015B8E5}" destId="{0E80A4E4-8DBD-D64F-9C12-ACACCDFEB47F}" srcOrd="2" destOrd="0" presId="urn:microsoft.com/office/officeart/2005/8/layout/radial2"/>
    <dgm:cxn modelId="{E613279B-E561-C74E-9FFF-E0B5C6E29354}" type="presParOf" srcId="{0E80A4E4-8DBD-D64F-9C12-ACACCDFEB47F}" destId="{CEAA70DD-7E8C-154F-A0A0-AD4267117FD8}" srcOrd="0" destOrd="0" presId="urn:microsoft.com/office/officeart/2005/8/layout/radial2"/>
    <dgm:cxn modelId="{BF18E7F3-F786-3247-B8D3-71E8DC7FC692}" type="presParOf" srcId="{0E80A4E4-8DBD-D64F-9C12-ACACCDFEB47F}" destId="{015B9E7F-6B6F-054F-AAF3-325CEBB4FEEA}"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5B03795-E883-9B43-AE63-6D047295D75D}" type="doc">
      <dgm:prSet loTypeId="urn:microsoft.com/office/officeart/2005/8/layout/vList2" loCatId="list" qsTypeId="urn:microsoft.com/office/officeart/2005/8/quickstyle/simple4" qsCatId="simple" csTypeId="urn:microsoft.com/office/officeart/2005/8/colors/accent1_2" csCatId="accent1"/>
      <dgm:spPr/>
      <dgm:t>
        <a:bodyPr/>
        <a:lstStyle/>
        <a:p>
          <a:endParaRPr lang="en-US"/>
        </a:p>
      </dgm:t>
    </dgm:pt>
    <dgm:pt modelId="{6AECA7CA-7AF5-BA41-BCB0-CE3B535752AB}">
      <dgm:prSet/>
      <dgm:spPr/>
      <dgm:t>
        <a:bodyPr/>
        <a:lstStyle/>
        <a:p>
          <a:pPr rtl="0"/>
          <a:r>
            <a:rPr lang="en-US" smtClean="0"/>
            <a:t>Issues of collisions among heterogeneous  governance regimes much in evidence in the context of the adverse human rights consequences of economic activity. </a:t>
          </a:r>
          <a:endParaRPr lang="en-US"/>
        </a:p>
      </dgm:t>
    </dgm:pt>
    <dgm:pt modelId="{C8513927-140A-FF43-9F1E-33083F8B2AFB}" type="parTrans" cxnId="{D804B688-2B15-A14A-B3EC-757A95FE7581}">
      <dgm:prSet/>
      <dgm:spPr/>
      <dgm:t>
        <a:bodyPr/>
        <a:lstStyle/>
        <a:p>
          <a:endParaRPr lang="en-US"/>
        </a:p>
      </dgm:t>
    </dgm:pt>
    <dgm:pt modelId="{76B3CFE8-CB54-A844-B4BB-0BB5C80F455C}" type="sibTrans" cxnId="{D804B688-2B15-A14A-B3EC-757A95FE7581}">
      <dgm:prSet/>
      <dgm:spPr/>
      <dgm:t>
        <a:bodyPr/>
        <a:lstStyle/>
        <a:p>
          <a:endParaRPr lang="en-US"/>
        </a:p>
      </dgm:t>
    </dgm:pt>
    <dgm:pt modelId="{A03A5306-ECF3-8746-9F78-28E265D23114}">
      <dgm:prSet/>
      <dgm:spPr/>
      <dgm:t>
        <a:bodyPr/>
        <a:lstStyle/>
        <a:p>
          <a:pPr rtl="0"/>
          <a:r>
            <a:rPr lang="en-US" b="1" smtClean="0"/>
            <a:t>Efforts to mediate collisions between emerging centers of governance that all touch on the human rights impacts of economic activity</a:t>
          </a:r>
          <a:endParaRPr lang="en-US"/>
        </a:p>
      </dgm:t>
    </dgm:pt>
    <dgm:pt modelId="{FFF8B202-E240-1047-A9F3-FAFAEA75A26E}" type="parTrans" cxnId="{CCD98FFC-E258-394E-87C4-78752B585357}">
      <dgm:prSet/>
      <dgm:spPr/>
      <dgm:t>
        <a:bodyPr/>
        <a:lstStyle/>
        <a:p>
          <a:endParaRPr lang="en-US"/>
        </a:p>
      </dgm:t>
    </dgm:pt>
    <dgm:pt modelId="{BF358050-4AE2-0C48-9D67-FD726837D8F4}" type="sibTrans" cxnId="{CCD98FFC-E258-394E-87C4-78752B585357}">
      <dgm:prSet/>
      <dgm:spPr/>
      <dgm:t>
        <a:bodyPr/>
        <a:lstStyle/>
        <a:p>
          <a:endParaRPr lang="en-US"/>
        </a:p>
      </dgm:t>
    </dgm:pt>
    <dgm:pt modelId="{7E96312F-BBC5-6E4F-89A5-1C7BDDC87946}" type="pres">
      <dgm:prSet presAssocID="{95B03795-E883-9B43-AE63-6D047295D75D}" presName="linear" presStyleCnt="0">
        <dgm:presLayoutVars>
          <dgm:animLvl val="lvl"/>
          <dgm:resizeHandles val="exact"/>
        </dgm:presLayoutVars>
      </dgm:prSet>
      <dgm:spPr/>
    </dgm:pt>
    <dgm:pt modelId="{2335E05F-D8F5-CC45-8B72-888A206AE53A}" type="pres">
      <dgm:prSet presAssocID="{6AECA7CA-7AF5-BA41-BCB0-CE3B535752AB}" presName="parentText" presStyleLbl="node1" presStyleIdx="0" presStyleCnt="1">
        <dgm:presLayoutVars>
          <dgm:chMax val="0"/>
          <dgm:bulletEnabled val="1"/>
        </dgm:presLayoutVars>
      </dgm:prSet>
      <dgm:spPr/>
    </dgm:pt>
    <dgm:pt modelId="{9C316552-E589-1F43-8864-A96227034E95}" type="pres">
      <dgm:prSet presAssocID="{6AECA7CA-7AF5-BA41-BCB0-CE3B535752AB}" presName="childText" presStyleLbl="revTx" presStyleIdx="0" presStyleCnt="1">
        <dgm:presLayoutVars>
          <dgm:bulletEnabled val="1"/>
        </dgm:presLayoutVars>
      </dgm:prSet>
      <dgm:spPr/>
    </dgm:pt>
  </dgm:ptLst>
  <dgm:cxnLst>
    <dgm:cxn modelId="{C61D5E06-7852-E545-8445-FA8528864872}" type="presOf" srcId="{95B03795-E883-9B43-AE63-6D047295D75D}" destId="{7E96312F-BBC5-6E4F-89A5-1C7BDDC87946}" srcOrd="0" destOrd="0" presId="urn:microsoft.com/office/officeart/2005/8/layout/vList2"/>
    <dgm:cxn modelId="{D804B688-2B15-A14A-B3EC-757A95FE7581}" srcId="{95B03795-E883-9B43-AE63-6D047295D75D}" destId="{6AECA7CA-7AF5-BA41-BCB0-CE3B535752AB}" srcOrd="0" destOrd="0" parTransId="{C8513927-140A-FF43-9F1E-33083F8B2AFB}" sibTransId="{76B3CFE8-CB54-A844-B4BB-0BB5C80F455C}"/>
    <dgm:cxn modelId="{CCD98FFC-E258-394E-87C4-78752B585357}" srcId="{6AECA7CA-7AF5-BA41-BCB0-CE3B535752AB}" destId="{A03A5306-ECF3-8746-9F78-28E265D23114}" srcOrd="0" destOrd="0" parTransId="{FFF8B202-E240-1047-A9F3-FAFAEA75A26E}" sibTransId="{BF358050-4AE2-0C48-9D67-FD726837D8F4}"/>
    <dgm:cxn modelId="{ACD7F385-A7BA-9843-B83E-16C0651DB55A}" type="presOf" srcId="{A03A5306-ECF3-8746-9F78-28E265D23114}" destId="{9C316552-E589-1F43-8864-A96227034E95}" srcOrd="0" destOrd="0" presId="urn:microsoft.com/office/officeart/2005/8/layout/vList2"/>
    <dgm:cxn modelId="{85A8F9C8-793C-F040-8135-F342372DB2FB}" type="presOf" srcId="{6AECA7CA-7AF5-BA41-BCB0-CE3B535752AB}" destId="{2335E05F-D8F5-CC45-8B72-888A206AE53A}" srcOrd="0" destOrd="0" presId="urn:microsoft.com/office/officeart/2005/8/layout/vList2"/>
    <dgm:cxn modelId="{A9721F4E-6445-5C4E-BD48-97CAC1CF0516}" type="presParOf" srcId="{7E96312F-BBC5-6E4F-89A5-1C7BDDC87946}" destId="{2335E05F-D8F5-CC45-8B72-888A206AE53A}" srcOrd="0" destOrd="0" presId="urn:microsoft.com/office/officeart/2005/8/layout/vList2"/>
    <dgm:cxn modelId="{F0115F80-054A-9147-B02E-B1407DC25A7E}" type="presParOf" srcId="{7E96312F-BBC5-6E4F-89A5-1C7BDDC87946}" destId="{9C316552-E589-1F43-8864-A96227034E95}"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732A0C9-02A3-6045-B85D-8F558BC65D52}" type="doc">
      <dgm:prSet loTypeId="urn:microsoft.com/office/officeart/2005/8/layout/target3" loCatId="relationship" qsTypeId="urn:microsoft.com/office/officeart/2005/8/quickstyle/simple4" qsCatId="simple" csTypeId="urn:microsoft.com/office/officeart/2005/8/colors/accent1_2" csCatId="accent1"/>
      <dgm:spPr/>
      <dgm:t>
        <a:bodyPr/>
        <a:lstStyle/>
        <a:p>
          <a:endParaRPr lang="en-US"/>
        </a:p>
      </dgm:t>
    </dgm:pt>
    <dgm:pt modelId="{6D637D57-E500-EF48-B31B-196C82E9C9D3}">
      <dgm:prSet/>
      <dgm:spPr/>
      <dgm:t>
        <a:bodyPr/>
        <a:lstStyle/>
        <a:p>
          <a:pPr rtl="0"/>
          <a:r>
            <a:rPr lang="en-US" b="1" smtClean="0"/>
            <a:t>capture</a:t>
          </a:r>
          <a:r>
            <a:rPr lang="en-US" smtClean="0"/>
            <a:t> the essence of the emerging diffusions of governance among distinct political organizations only one group of which are nation-states </a:t>
          </a:r>
          <a:endParaRPr lang="en-US"/>
        </a:p>
      </dgm:t>
    </dgm:pt>
    <dgm:pt modelId="{1899E9ED-4FC0-474B-B92C-87D2494DF2C4}" type="parTrans" cxnId="{84659D52-4059-174F-9F9A-4421F07036FB}">
      <dgm:prSet/>
      <dgm:spPr/>
      <dgm:t>
        <a:bodyPr/>
        <a:lstStyle/>
        <a:p>
          <a:endParaRPr lang="en-US"/>
        </a:p>
      </dgm:t>
    </dgm:pt>
    <dgm:pt modelId="{3F4391E2-523F-A344-8CBD-FE793EFAC46F}" type="sibTrans" cxnId="{84659D52-4059-174F-9F9A-4421F07036FB}">
      <dgm:prSet/>
      <dgm:spPr/>
      <dgm:t>
        <a:bodyPr/>
        <a:lstStyle/>
        <a:p>
          <a:endParaRPr lang="en-US"/>
        </a:p>
      </dgm:t>
    </dgm:pt>
    <dgm:pt modelId="{027A7D08-2F1D-F843-A1C5-09CCED88DE94}">
      <dgm:prSet/>
      <dgm:spPr/>
      <dgm:t>
        <a:bodyPr/>
        <a:lstStyle/>
        <a:p>
          <a:pPr rtl="0"/>
          <a:r>
            <a:rPr lang="en-US" b="1" dirty="0" smtClean="0"/>
            <a:t>Reject</a:t>
          </a:r>
          <a:r>
            <a:rPr lang="en-US" dirty="0" smtClean="0"/>
            <a:t> traditional approach (the essence of the failed Norms for Transnational Business based) Recognize</a:t>
          </a:r>
          <a:endParaRPr lang="en-US" dirty="0"/>
        </a:p>
      </dgm:t>
    </dgm:pt>
    <dgm:pt modelId="{39604D9C-5325-D343-8849-1BA2F2CD3C39}" type="parTrans" cxnId="{5A636FD7-D88D-CE4E-98C9-AE11C0C439EB}">
      <dgm:prSet/>
      <dgm:spPr/>
      <dgm:t>
        <a:bodyPr/>
        <a:lstStyle/>
        <a:p>
          <a:endParaRPr lang="en-US"/>
        </a:p>
      </dgm:t>
    </dgm:pt>
    <dgm:pt modelId="{4C59744F-6F3B-1046-8C5C-C918AC57B2A4}" type="sibTrans" cxnId="{5A636FD7-D88D-CE4E-98C9-AE11C0C439EB}">
      <dgm:prSet/>
      <dgm:spPr/>
      <dgm:t>
        <a:bodyPr/>
        <a:lstStyle/>
        <a:p>
          <a:endParaRPr lang="en-US"/>
        </a:p>
      </dgm:t>
    </dgm:pt>
    <dgm:pt modelId="{F68DBB61-C916-E448-A59A-BDE6DFDB8D2B}" type="pres">
      <dgm:prSet presAssocID="{9732A0C9-02A3-6045-B85D-8F558BC65D52}" presName="Name0" presStyleCnt="0">
        <dgm:presLayoutVars>
          <dgm:chMax val="7"/>
          <dgm:dir/>
          <dgm:animLvl val="lvl"/>
          <dgm:resizeHandles val="exact"/>
        </dgm:presLayoutVars>
      </dgm:prSet>
      <dgm:spPr/>
      <dgm:t>
        <a:bodyPr/>
        <a:lstStyle/>
        <a:p>
          <a:endParaRPr lang="en-US"/>
        </a:p>
      </dgm:t>
    </dgm:pt>
    <dgm:pt modelId="{B013A8A7-F94B-DE48-BD97-54F6F5D0AB9B}" type="pres">
      <dgm:prSet presAssocID="{6D637D57-E500-EF48-B31B-196C82E9C9D3}" presName="circle1" presStyleLbl="node1" presStyleIdx="0" presStyleCnt="2"/>
      <dgm:spPr/>
    </dgm:pt>
    <dgm:pt modelId="{8388ABDC-C505-694B-BC88-002E5440E9B0}" type="pres">
      <dgm:prSet presAssocID="{6D637D57-E500-EF48-B31B-196C82E9C9D3}" presName="space" presStyleCnt="0"/>
      <dgm:spPr/>
    </dgm:pt>
    <dgm:pt modelId="{FB820963-BFB5-F646-9521-EF4C0323051F}" type="pres">
      <dgm:prSet presAssocID="{6D637D57-E500-EF48-B31B-196C82E9C9D3}" presName="rect1" presStyleLbl="alignAcc1" presStyleIdx="0" presStyleCnt="2"/>
      <dgm:spPr/>
      <dgm:t>
        <a:bodyPr/>
        <a:lstStyle/>
        <a:p>
          <a:endParaRPr lang="en-US"/>
        </a:p>
      </dgm:t>
    </dgm:pt>
    <dgm:pt modelId="{0709B176-3276-9248-8A4A-A8CF08E55881}" type="pres">
      <dgm:prSet presAssocID="{027A7D08-2F1D-F843-A1C5-09CCED88DE94}" presName="vertSpace2" presStyleLbl="node1" presStyleIdx="0" presStyleCnt="2"/>
      <dgm:spPr/>
    </dgm:pt>
    <dgm:pt modelId="{2E1B5B3F-F255-6F44-A75B-C31B4DAB6613}" type="pres">
      <dgm:prSet presAssocID="{027A7D08-2F1D-F843-A1C5-09CCED88DE94}" presName="circle2" presStyleLbl="node1" presStyleIdx="1" presStyleCnt="2"/>
      <dgm:spPr/>
    </dgm:pt>
    <dgm:pt modelId="{7D82691A-DCB7-1D44-B327-545596B1B2B4}" type="pres">
      <dgm:prSet presAssocID="{027A7D08-2F1D-F843-A1C5-09CCED88DE94}" presName="rect2" presStyleLbl="alignAcc1" presStyleIdx="1" presStyleCnt="2"/>
      <dgm:spPr/>
      <dgm:t>
        <a:bodyPr/>
        <a:lstStyle/>
        <a:p>
          <a:endParaRPr lang="en-US"/>
        </a:p>
      </dgm:t>
    </dgm:pt>
    <dgm:pt modelId="{576DA195-DB74-F342-929B-6C2462086B26}" type="pres">
      <dgm:prSet presAssocID="{6D637D57-E500-EF48-B31B-196C82E9C9D3}" presName="rect1ParTxNoCh" presStyleLbl="alignAcc1" presStyleIdx="1" presStyleCnt="2">
        <dgm:presLayoutVars>
          <dgm:chMax val="1"/>
          <dgm:bulletEnabled val="1"/>
        </dgm:presLayoutVars>
      </dgm:prSet>
      <dgm:spPr/>
      <dgm:t>
        <a:bodyPr/>
        <a:lstStyle/>
        <a:p>
          <a:endParaRPr lang="en-US"/>
        </a:p>
      </dgm:t>
    </dgm:pt>
    <dgm:pt modelId="{D78F44AC-2FF4-F744-B8B4-3A80B65B987D}" type="pres">
      <dgm:prSet presAssocID="{027A7D08-2F1D-F843-A1C5-09CCED88DE94}" presName="rect2ParTxNoCh" presStyleLbl="alignAcc1" presStyleIdx="1" presStyleCnt="2">
        <dgm:presLayoutVars>
          <dgm:chMax val="1"/>
          <dgm:bulletEnabled val="1"/>
        </dgm:presLayoutVars>
      </dgm:prSet>
      <dgm:spPr/>
      <dgm:t>
        <a:bodyPr/>
        <a:lstStyle/>
        <a:p>
          <a:endParaRPr lang="en-US"/>
        </a:p>
      </dgm:t>
    </dgm:pt>
  </dgm:ptLst>
  <dgm:cxnLst>
    <dgm:cxn modelId="{4764F9F2-10D1-974E-A5AA-BBA3401D68F2}" type="presOf" srcId="{6D637D57-E500-EF48-B31B-196C82E9C9D3}" destId="{FB820963-BFB5-F646-9521-EF4C0323051F}" srcOrd="0" destOrd="0" presId="urn:microsoft.com/office/officeart/2005/8/layout/target3"/>
    <dgm:cxn modelId="{E8E70EAC-5E48-8144-B8B3-66F77FD9DA03}" type="presOf" srcId="{027A7D08-2F1D-F843-A1C5-09CCED88DE94}" destId="{D78F44AC-2FF4-F744-B8B4-3A80B65B987D}" srcOrd="1" destOrd="0" presId="urn:microsoft.com/office/officeart/2005/8/layout/target3"/>
    <dgm:cxn modelId="{5A636FD7-D88D-CE4E-98C9-AE11C0C439EB}" srcId="{9732A0C9-02A3-6045-B85D-8F558BC65D52}" destId="{027A7D08-2F1D-F843-A1C5-09CCED88DE94}" srcOrd="1" destOrd="0" parTransId="{39604D9C-5325-D343-8849-1BA2F2CD3C39}" sibTransId="{4C59744F-6F3B-1046-8C5C-C918AC57B2A4}"/>
    <dgm:cxn modelId="{C15A4F69-02BB-3441-AF91-4DF143E1AB2B}" type="presOf" srcId="{9732A0C9-02A3-6045-B85D-8F558BC65D52}" destId="{F68DBB61-C916-E448-A59A-BDE6DFDB8D2B}" srcOrd="0" destOrd="0" presId="urn:microsoft.com/office/officeart/2005/8/layout/target3"/>
    <dgm:cxn modelId="{8EC6D844-ABD2-F14A-98DB-3A0880F3EA69}" type="presOf" srcId="{6D637D57-E500-EF48-B31B-196C82E9C9D3}" destId="{576DA195-DB74-F342-929B-6C2462086B26}" srcOrd="1" destOrd="0" presId="urn:microsoft.com/office/officeart/2005/8/layout/target3"/>
    <dgm:cxn modelId="{84659D52-4059-174F-9F9A-4421F07036FB}" srcId="{9732A0C9-02A3-6045-B85D-8F558BC65D52}" destId="{6D637D57-E500-EF48-B31B-196C82E9C9D3}" srcOrd="0" destOrd="0" parTransId="{1899E9ED-4FC0-474B-B92C-87D2494DF2C4}" sibTransId="{3F4391E2-523F-A344-8CBD-FE793EFAC46F}"/>
    <dgm:cxn modelId="{587B0F35-ECE1-AF49-B1FE-824358F65DB8}" type="presOf" srcId="{027A7D08-2F1D-F843-A1C5-09CCED88DE94}" destId="{7D82691A-DCB7-1D44-B327-545596B1B2B4}" srcOrd="0" destOrd="0" presId="urn:microsoft.com/office/officeart/2005/8/layout/target3"/>
    <dgm:cxn modelId="{53706CBD-860C-1E42-8552-FC392E67F5F7}" type="presParOf" srcId="{F68DBB61-C916-E448-A59A-BDE6DFDB8D2B}" destId="{B013A8A7-F94B-DE48-BD97-54F6F5D0AB9B}" srcOrd="0" destOrd="0" presId="urn:microsoft.com/office/officeart/2005/8/layout/target3"/>
    <dgm:cxn modelId="{F12468C9-D1B5-8B4C-950F-F5CD7304809F}" type="presParOf" srcId="{F68DBB61-C916-E448-A59A-BDE6DFDB8D2B}" destId="{8388ABDC-C505-694B-BC88-002E5440E9B0}" srcOrd="1" destOrd="0" presId="urn:microsoft.com/office/officeart/2005/8/layout/target3"/>
    <dgm:cxn modelId="{8DACDD69-6FA7-F646-AC9C-108A82BBEB2F}" type="presParOf" srcId="{F68DBB61-C916-E448-A59A-BDE6DFDB8D2B}" destId="{FB820963-BFB5-F646-9521-EF4C0323051F}" srcOrd="2" destOrd="0" presId="urn:microsoft.com/office/officeart/2005/8/layout/target3"/>
    <dgm:cxn modelId="{EC930070-223D-1849-A614-31E8692D637B}" type="presParOf" srcId="{F68DBB61-C916-E448-A59A-BDE6DFDB8D2B}" destId="{0709B176-3276-9248-8A4A-A8CF08E55881}" srcOrd="3" destOrd="0" presId="urn:microsoft.com/office/officeart/2005/8/layout/target3"/>
    <dgm:cxn modelId="{6C1C5497-633D-8B40-B7C4-7C377B643732}" type="presParOf" srcId="{F68DBB61-C916-E448-A59A-BDE6DFDB8D2B}" destId="{2E1B5B3F-F255-6F44-A75B-C31B4DAB6613}" srcOrd="4" destOrd="0" presId="urn:microsoft.com/office/officeart/2005/8/layout/target3"/>
    <dgm:cxn modelId="{391AC365-3A3F-DE43-9C70-17AD6887626A}" type="presParOf" srcId="{F68DBB61-C916-E448-A59A-BDE6DFDB8D2B}" destId="{7D82691A-DCB7-1D44-B327-545596B1B2B4}" srcOrd="5" destOrd="0" presId="urn:microsoft.com/office/officeart/2005/8/layout/target3"/>
    <dgm:cxn modelId="{9D38EB5A-E0AB-0B44-9DE8-1D900066DD51}" type="presParOf" srcId="{F68DBB61-C916-E448-A59A-BDE6DFDB8D2B}" destId="{576DA195-DB74-F342-929B-6C2462086B26}" srcOrd="6" destOrd="0" presId="urn:microsoft.com/office/officeart/2005/8/layout/target3"/>
    <dgm:cxn modelId="{613F81CD-DD39-5B45-95F8-0B9ABF97B260}" type="presParOf" srcId="{F68DBB61-C916-E448-A59A-BDE6DFDB8D2B}" destId="{D78F44AC-2FF4-F744-B8B4-3A80B65B987D}" srcOrd="7"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E759C22-244F-2842-B6E5-3047F66BBA0E}" type="doc">
      <dgm:prSet loTypeId="urn:microsoft.com/office/officeart/2005/8/layout/vList5" loCatId="list" qsTypeId="urn:microsoft.com/office/officeart/2005/8/quickstyle/simple4" qsCatId="simple" csTypeId="urn:microsoft.com/office/officeart/2005/8/colors/colorful5" csCatId="colorful" phldr="1"/>
      <dgm:spPr/>
      <dgm:t>
        <a:bodyPr/>
        <a:lstStyle/>
        <a:p>
          <a:endParaRPr lang="en-US"/>
        </a:p>
      </dgm:t>
    </dgm:pt>
    <dgm:pt modelId="{118F8D44-FB2B-FC48-A2F7-4F8E0C7E7431}">
      <dgm:prSet/>
      <dgm:spPr/>
      <dgm:t>
        <a:bodyPr/>
        <a:lstStyle/>
        <a:p>
          <a:pPr rtl="0"/>
          <a:r>
            <a:rPr lang="en-US" b="1" smtClean="0"/>
            <a:t>The legal sphere</a:t>
          </a:r>
          <a:r>
            <a:rPr lang="en-US" smtClean="0"/>
            <a:t>—</a:t>
          </a:r>
          <a:endParaRPr lang="en-US"/>
        </a:p>
      </dgm:t>
    </dgm:pt>
    <dgm:pt modelId="{51AFEBFA-BC47-6648-92A5-D3C68407B921}" type="parTrans" cxnId="{CFBA90F6-B320-1945-BDF1-E1FAB85710C2}">
      <dgm:prSet/>
      <dgm:spPr/>
      <dgm:t>
        <a:bodyPr/>
        <a:lstStyle/>
        <a:p>
          <a:endParaRPr lang="en-US"/>
        </a:p>
      </dgm:t>
    </dgm:pt>
    <dgm:pt modelId="{E1F6B400-0FB8-3C46-8EB8-91C99C245CCF}" type="sibTrans" cxnId="{CFBA90F6-B320-1945-BDF1-E1FAB85710C2}">
      <dgm:prSet/>
      <dgm:spPr/>
      <dgm:t>
        <a:bodyPr/>
        <a:lstStyle/>
        <a:p>
          <a:endParaRPr lang="en-US"/>
        </a:p>
      </dgm:t>
    </dgm:pt>
    <dgm:pt modelId="{A8B0741D-A7A9-814B-8F76-E12E4CD7CD4F}">
      <dgm:prSet/>
      <dgm:spPr/>
      <dgm:t>
        <a:bodyPr/>
        <a:lstStyle/>
        <a:p>
          <a:pPr rtl="0"/>
          <a:r>
            <a:rPr lang="en-US" dirty="0" smtClean="0"/>
            <a:t>based in conventional conceptions of law and its connection to the state and its domestic order</a:t>
          </a:r>
          <a:endParaRPr lang="en-US" dirty="0"/>
        </a:p>
      </dgm:t>
    </dgm:pt>
    <dgm:pt modelId="{01E97CB2-3495-CC4E-B000-36665CDC37AC}" type="parTrans" cxnId="{F96CC370-9DEA-B849-BD5D-58152B1769AF}">
      <dgm:prSet/>
      <dgm:spPr/>
      <dgm:t>
        <a:bodyPr/>
        <a:lstStyle/>
        <a:p>
          <a:endParaRPr lang="en-US"/>
        </a:p>
      </dgm:t>
    </dgm:pt>
    <dgm:pt modelId="{7A6C200E-08F8-3C41-8E76-247A1ABC0AE5}" type="sibTrans" cxnId="{F96CC370-9DEA-B849-BD5D-58152B1769AF}">
      <dgm:prSet/>
      <dgm:spPr/>
      <dgm:t>
        <a:bodyPr/>
        <a:lstStyle/>
        <a:p>
          <a:endParaRPr lang="en-US"/>
        </a:p>
      </dgm:t>
    </dgm:pt>
    <dgm:pt modelId="{327C90A2-E404-C549-90EF-CCAE5E7A65F8}">
      <dgm:prSet/>
      <dgm:spPr/>
      <dgm:t>
        <a:bodyPr/>
        <a:lstStyle/>
        <a:p>
          <a:pPr rtl="0"/>
          <a:r>
            <a:rPr lang="en-US" b="1" smtClean="0"/>
            <a:t>The social sphere</a:t>
          </a:r>
          <a:r>
            <a:rPr lang="en-US" smtClean="0"/>
            <a:t>—</a:t>
          </a:r>
          <a:endParaRPr lang="en-US"/>
        </a:p>
      </dgm:t>
    </dgm:pt>
    <dgm:pt modelId="{02F47B9D-D904-2A4D-A0E1-840AC3698F7E}" type="parTrans" cxnId="{1AEF6988-20C8-EA46-895C-6B57789CD775}">
      <dgm:prSet/>
      <dgm:spPr/>
      <dgm:t>
        <a:bodyPr/>
        <a:lstStyle/>
        <a:p>
          <a:endParaRPr lang="en-US"/>
        </a:p>
      </dgm:t>
    </dgm:pt>
    <dgm:pt modelId="{7C9E7D21-26C3-3448-A4BD-734DBB6FE39A}" type="sibTrans" cxnId="{1AEF6988-20C8-EA46-895C-6B57789CD775}">
      <dgm:prSet/>
      <dgm:spPr/>
      <dgm:t>
        <a:bodyPr/>
        <a:lstStyle/>
        <a:p>
          <a:endParaRPr lang="en-US"/>
        </a:p>
      </dgm:t>
    </dgm:pt>
    <dgm:pt modelId="{6FDB7EDF-5DCB-6045-B956-B06867B49B4E}">
      <dgm:prSet/>
      <dgm:spPr/>
      <dgm:t>
        <a:bodyPr/>
        <a:lstStyle/>
        <a:p>
          <a:pPr rtl="0"/>
          <a:r>
            <a:rPr lang="en-US" smtClean="0"/>
            <a:t>based in the societally constituted governance organizations (economic enterprises) and the social norms under which it both operates and constitutes </a:t>
          </a:r>
          <a:endParaRPr lang="en-US"/>
        </a:p>
      </dgm:t>
    </dgm:pt>
    <dgm:pt modelId="{F81C5F51-CDBA-164F-9C7B-05D1F31B1640}" type="parTrans" cxnId="{D27AB1BE-AFD7-EA4E-BB86-DFD0B141A936}">
      <dgm:prSet/>
      <dgm:spPr/>
      <dgm:t>
        <a:bodyPr/>
        <a:lstStyle/>
        <a:p>
          <a:endParaRPr lang="en-US"/>
        </a:p>
      </dgm:t>
    </dgm:pt>
    <dgm:pt modelId="{E5C2221C-C759-4B4A-8780-7AE19905FD95}" type="sibTrans" cxnId="{D27AB1BE-AFD7-EA4E-BB86-DFD0B141A936}">
      <dgm:prSet/>
      <dgm:spPr/>
      <dgm:t>
        <a:bodyPr/>
        <a:lstStyle/>
        <a:p>
          <a:endParaRPr lang="en-US"/>
        </a:p>
      </dgm:t>
    </dgm:pt>
    <dgm:pt modelId="{B2474D4A-E12D-FF46-8318-DD497903322F}">
      <dgm:prSet/>
      <dgm:spPr/>
      <dgm:t>
        <a:bodyPr/>
        <a:lstStyle/>
        <a:p>
          <a:pPr rtl="0"/>
          <a:r>
            <a:rPr lang="en-US" b="1" smtClean="0"/>
            <a:t>The transnational sphere</a:t>
          </a:r>
          <a:r>
            <a:rPr lang="en-US" smtClean="0"/>
            <a:t>—</a:t>
          </a:r>
          <a:endParaRPr lang="en-US"/>
        </a:p>
      </dgm:t>
    </dgm:pt>
    <dgm:pt modelId="{50FE2755-EE33-FB46-AE2F-9B7775449CF4}" type="parTrans" cxnId="{1F63A359-D497-3A4B-BAFA-7C3E2E112EDE}">
      <dgm:prSet/>
      <dgm:spPr/>
      <dgm:t>
        <a:bodyPr/>
        <a:lstStyle/>
        <a:p>
          <a:endParaRPr lang="en-US"/>
        </a:p>
      </dgm:t>
    </dgm:pt>
    <dgm:pt modelId="{F997269E-4FEF-D54A-AF04-CB93A462014C}" type="sibTrans" cxnId="{1F63A359-D497-3A4B-BAFA-7C3E2E112EDE}">
      <dgm:prSet/>
      <dgm:spPr/>
      <dgm:t>
        <a:bodyPr/>
        <a:lstStyle/>
        <a:p>
          <a:endParaRPr lang="en-US"/>
        </a:p>
      </dgm:t>
    </dgm:pt>
    <dgm:pt modelId="{F8D68A98-C518-2E4A-83FA-1476A19042B8}">
      <dgm:prSet/>
      <dgm:spPr/>
      <dgm:t>
        <a:bodyPr/>
        <a:lstStyle/>
        <a:p>
          <a:pPr rtl="0"/>
          <a:r>
            <a:rPr lang="en-US" smtClean="0"/>
            <a:t>based on the authority of collectives of governance organs (states and non-state actors) to develop rules (international law or transnational social norms)</a:t>
          </a:r>
          <a:endParaRPr lang="en-US"/>
        </a:p>
      </dgm:t>
    </dgm:pt>
    <dgm:pt modelId="{4C250674-8EA2-6E47-8215-63A49DFCCB63}" type="parTrans" cxnId="{807D5DA3-7CD5-FC4E-AC7D-1E038CAA09E4}">
      <dgm:prSet/>
      <dgm:spPr/>
      <dgm:t>
        <a:bodyPr/>
        <a:lstStyle/>
        <a:p>
          <a:endParaRPr lang="en-US"/>
        </a:p>
      </dgm:t>
    </dgm:pt>
    <dgm:pt modelId="{5096FF21-D1F3-744D-B6FD-BF9E36660BC4}" type="sibTrans" cxnId="{807D5DA3-7CD5-FC4E-AC7D-1E038CAA09E4}">
      <dgm:prSet/>
      <dgm:spPr/>
      <dgm:t>
        <a:bodyPr/>
        <a:lstStyle/>
        <a:p>
          <a:endParaRPr lang="en-US"/>
        </a:p>
      </dgm:t>
    </dgm:pt>
    <dgm:pt modelId="{F0220127-7ACC-8446-80EB-F2997FF26679}">
      <dgm:prSet/>
      <dgm:spPr/>
      <dgm:t>
        <a:bodyPr/>
        <a:lstStyle/>
        <a:p>
          <a:pPr rtl="0"/>
          <a:r>
            <a:rPr lang="en-US" b="1" smtClean="0"/>
            <a:t>The incarnate individual </a:t>
          </a:r>
          <a:endParaRPr lang="en-US"/>
        </a:p>
      </dgm:t>
    </dgm:pt>
    <dgm:pt modelId="{523364D0-ECE8-5245-9315-9C8B05133D24}" type="parTrans" cxnId="{FA5431B7-6F8A-A043-A1FC-EE288EFAC514}">
      <dgm:prSet/>
      <dgm:spPr/>
      <dgm:t>
        <a:bodyPr/>
        <a:lstStyle/>
        <a:p>
          <a:endParaRPr lang="en-US"/>
        </a:p>
      </dgm:t>
    </dgm:pt>
    <dgm:pt modelId="{08CCB3D1-CB8E-3F4E-8B33-DB558C638BFC}" type="sibTrans" cxnId="{FA5431B7-6F8A-A043-A1FC-EE288EFAC514}">
      <dgm:prSet/>
      <dgm:spPr/>
      <dgm:t>
        <a:bodyPr/>
        <a:lstStyle/>
        <a:p>
          <a:endParaRPr lang="en-US"/>
        </a:p>
      </dgm:t>
    </dgm:pt>
    <dgm:pt modelId="{FC93F44E-EE2B-2A41-8A67-FAAC393CD44D}">
      <dgm:prSet/>
      <dgm:spPr/>
      <dgm:t>
        <a:bodyPr/>
        <a:lstStyle/>
        <a:p>
          <a:pPr rtl="0"/>
          <a:r>
            <a:rPr lang="en-US" dirty="0" smtClean="0"/>
            <a:t>as the object and repository of rights (the remedies problem); avoid abstraction of the objects of these </a:t>
          </a:r>
          <a:r>
            <a:rPr lang="en-US" dirty="0" smtClean="0"/>
            <a:t>efforts; personal autonomy and data collection/use </a:t>
          </a:r>
          <a:endParaRPr lang="en-US" dirty="0"/>
        </a:p>
      </dgm:t>
    </dgm:pt>
    <dgm:pt modelId="{607C7C8C-3FD3-8846-8D28-CA8B2049F872}" type="parTrans" cxnId="{1EDE352D-65B6-7145-B107-7AA8E9A85CE8}">
      <dgm:prSet/>
      <dgm:spPr/>
      <dgm:t>
        <a:bodyPr/>
        <a:lstStyle/>
        <a:p>
          <a:endParaRPr lang="en-US"/>
        </a:p>
      </dgm:t>
    </dgm:pt>
    <dgm:pt modelId="{D032BA93-F606-7941-AA31-F341912BCEBF}" type="sibTrans" cxnId="{1EDE352D-65B6-7145-B107-7AA8E9A85CE8}">
      <dgm:prSet/>
      <dgm:spPr/>
      <dgm:t>
        <a:bodyPr/>
        <a:lstStyle/>
        <a:p>
          <a:endParaRPr lang="en-US"/>
        </a:p>
      </dgm:t>
    </dgm:pt>
    <dgm:pt modelId="{3B9F4068-4C00-E841-AB88-7301455C0728}" type="pres">
      <dgm:prSet presAssocID="{AE759C22-244F-2842-B6E5-3047F66BBA0E}" presName="Name0" presStyleCnt="0">
        <dgm:presLayoutVars>
          <dgm:dir/>
          <dgm:animLvl val="lvl"/>
          <dgm:resizeHandles val="exact"/>
        </dgm:presLayoutVars>
      </dgm:prSet>
      <dgm:spPr/>
      <dgm:t>
        <a:bodyPr/>
        <a:lstStyle/>
        <a:p>
          <a:endParaRPr lang="en-US"/>
        </a:p>
      </dgm:t>
    </dgm:pt>
    <dgm:pt modelId="{C9F49CDA-2E2D-7746-8FF4-A15F98B45124}" type="pres">
      <dgm:prSet presAssocID="{118F8D44-FB2B-FC48-A2F7-4F8E0C7E7431}" presName="linNode" presStyleCnt="0"/>
      <dgm:spPr/>
    </dgm:pt>
    <dgm:pt modelId="{73B3C67A-07D5-4542-8DA6-BEC1956CC64B}" type="pres">
      <dgm:prSet presAssocID="{118F8D44-FB2B-FC48-A2F7-4F8E0C7E7431}" presName="parentText" presStyleLbl="node1" presStyleIdx="0" presStyleCnt="4">
        <dgm:presLayoutVars>
          <dgm:chMax val="1"/>
          <dgm:bulletEnabled val="1"/>
        </dgm:presLayoutVars>
      </dgm:prSet>
      <dgm:spPr/>
      <dgm:t>
        <a:bodyPr/>
        <a:lstStyle/>
        <a:p>
          <a:endParaRPr lang="en-US"/>
        </a:p>
      </dgm:t>
    </dgm:pt>
    <dgm:pt modelId="{698423E9-0561-C340-8FF4-28097131004F}" type="pres">
      <dgm:prSet presAssocID="{118F8D44-FB2B-FC48-A2F7-4F8E0C7E7431}" presName="descendantText" presStyleLbl="alignAccFollowNode1" presStyleIdx="0" presStyleCnt="4">
        <dgm:presLayoutVars>
          <dgm:bulletEnabled val="1"/>
        </dgm:presLayoutVars>
      </dgm:prSet>
      <dgm:spPr/>
      <dgm:t>
        <a:bodyPr/>
        <a:lstStyle/>
        <a:p>
          <a:endParaRPr lang="en-US"/>
        </a:p>
      </dgm:t>
    </dgm:pt>
    <dgm:pt modelId="{BC1A2934-1BE9-1A4E-8203-42CC2107D391}" type="pres">
      <dgm:prSet presAssocID="{E1F6B400-0FB8-3C46-8EB8-91C99C245CCF}" presName="sp" presStyleCnt="0"/>
      <dgm:spPr/>
    </dgm:pt>
    <dgm:pt modelId="{4AF8D398-1D72-EE4E-8AC8-FD1A35361785}" type="pres">
      <dgm:prSet presAssocID="{327C90A2-E404-C549-90EF-CCAE5E7A65F8}" presName="linNode" presStyleCnt="0"/>
      <dgm:spPr/>
    </dgm:pt>
    <dgm:pt modelId="{EFD9F077-A49A-9F46-9BD6-62796F77902C}" type="pres">
      <dgm:prSet presAssocID="{327C90A2-E404-C549-90EF-CCAE5E7A65F8}" presName="parentText" presStyleLbl="node1" presStyleIdx="1" presStyleCnt="4">
        <dgm:presLayoutVars>
          <dgm:chMax val="1"/>
          <dgm:bulletEnabled val="1"/>
        </dgm:presLayoutVars>
      </dgm:prSet>
      <dgm:spPr/>
      <dgm:t>
        <a:bodyPr/>
        <a:lstStyle/>
        <a:p>
          <a:endParaRPr lang="en-US"/>
        </a:p>
      </dgm:t>
    </dgm:pt>
    <dgm:pt modelId="{210D56D6-D9A4-6741-BA55-5FFED8402CE3}" type="pres">
      <dgm:prSet presAssocID="{327C90A2-E404-C549-90EF-CCAE5E7A65F8}" presName="descendantText" presStyleLbl="alignAccFollowNode1" presStyleIdx="1" presStyleCnt="4">
        <dgm:presLayoutVars>
          <dgm:bulletEnabled val="1"/>
        </dgm:presLayoutVars>
      </dgm:prSet>
      <dgm:spPr/>
      <dgm:t>
        <a:bodyPr/>
        <a:lstStyle/>
        <a:p>
          <a:endParaRPr lang="en-US"/>
        </a:p>
      </dgm:t>
    </dgm:pt>
    <dgm:pt modelId="{BAAF8A6D-FDB5-1447-87F2-B7B5EED642BA}" type="pres">
      <dgm:prSet presAssocID="{7C9E7D21-26C3-3448-A4BD-734DBB6FE39A}" presName="sp" presStyleCnt="0"/>
      <dgm:spPr/>
    </dgm:pt>
    <dgm:pt modelId="{6FD574F0-A387-4844-92E1-AFB90611EB1B}" type="pres">
      <dgm:prSet presAssocID="{B2474D4A-E12D-FF46-8318-DD497903322F}" presName="linNode" presStyleCnt="0"/>
      <dgm:spPr/>
    </dgm:pt>
    <dgm:pt modelId="{A06E56EF-3CF8-F64A-991F-ED175EA42425}" type="pres">
      <dgm:prSet presAssocID="{B2474D4A-E12D-FF46-8318-DD497903322F}" presName="parentText" presStyleLbl="node1" presStyleIdx="2" presStyleCnt="4">
        <dgm:presLayoutVars>
          <dgm:chMax val="1"/>
          <dgm:bulletEnabled val="1"/>
        </dgm:presLayoutVars>
      </dgm:prSet>
      <dgm:spPr/>
      <dgm:t>
        <a:bodyPr/>
        <a:lstStyle/>
        <a:p>
          <a:endParaRPr lang="en-US"/>
        </a:p>
      </dgm:t>
    </dgm:pt>
    <dgm:pt modelId="{522446F3-F556-B443-8D9C-CABFEA698AD5}" type="pres">
      <dgm:prSet presAssocID="{B2474D4A-E12D-FF46-8318-DD497903322F}" presName="descendantText" presStyleLbl="alignAccFollowNode1" presStyleIdx="2" presStyleCnt="4">
        <dgm:presLayoutVars>
          <dgm:bulletEnabled val="1"/>
        </dgm:presLayoutVars>
      </dgm:prSet>
      <dgm:spPr/>
      <dgm:t>
        <a:bodyPr/>
        <a:lstStyle/>
        <a:p>
          <a:endParaRPr lang="en-US"/>
        </a:p>
      </dgm:t>
    </dgm:pt>
    <dgm:pt modelId="{5581FBEC-0D1D-D047-B09E-F79D7663690D}" type="pres">
      <dgm:prSet presAssocID="{F997269E-4FEF-D54A-AF04-CB93A462014C}" presName="sp" presStyleCnt="0"/>
      <dgm:spPr/>
    </dgm:pt>
    <dgm:pt modelId="{6769CBA5-1E52-4D4F-9E76-B865537FC78B}" type="pres">
      <dgm:prSet presAssocID="{F0220127-7ACC-8446-80EB-F2997FF26679}" presName="linNode" presStyleCnt="0"/>
      <dgm:spPr/>
    </dgm:pt>
    <dgm:pt modelId="{741E85A1-26FB-0B4B-9664-EB97F71072B5}" type="pres">
      <dgm:prSet presAssocID="{F0220127-7ACC-8446-80EB-F2997FF26679}" presName="parentText" presStyleLbl="node1" presStyleIdx="3" presStyleCnt="4">
        <dgm:presLayoutVars>
          <dgm:chMax val="1"/>
          <dgm:bulletEnabled val="1"/>
        </dgm:presLayoutVars>
      </dgm:prSet>
      <dgm:spPr/>
      <dgm:t>
        <a:bodyPr/>
        <a:lstStyle/>
        <a:p>
          <a:endParaRPr lang="en-US"/>
        </a:p>
      </dgm:t>
    </dgm:pt>
    <dgm:pt modelId="{FC5243E7-366C-374F-9EDC-513AB9412E19}" type="pres">
      <dgm:prSet presAssocID="{F0220127-7ACC-8446-80EB-F2997FF26679}" presName="descendantText" presStyleLbl="alignAccFollowNode1" presStyleIdx="3" presStyleCnt="4">
        <dgm:presLayoutVars>
          <dgm:bulletEnabled val="1"/>
        </dgm:presLayoutVars>
      </dgm:prSet>
      <dgm:spPr/>
      <dgm:t>
        <a:bodyPr/>
        <a:lstStyle/>
        <a:p>
          <a:endParaRPr lang="en-US"/>
        </a:p>
      </dgm:t>
    </dgm:pt>
  </dgm:ptLst>
  <dgm:cxnLst>
    <dgm:cxn modelId="{B89E5BCE-F532-9E4F-9615-BF9EF25AB4E7}" type="presOf" srcId="{FC93F44E-EE2B-2A41-8A67-FAAC393CD44D}" destId="{FC5243E7-366C-374F-9EDC-513AB9412E19}" srcOrd="0" destOrd="0" presId="urn:microsoft.com/office/officeart/2005/8/layout/vList5"/>
    <dgm:cxn modelId="{93D61EFF-1666-734D-A166-7A20C466CB65}" type="presOf" srcId="{AE759C22-244F-2842-B6E5-3047F66BBA0E}" destId="{3B9F4068-4C00-E841-AB88-7301455C0728}" srcOrd="0" destOrd="0" presId="urn:microsoft.com/office/officeart/2005/8/layout/vList5"/>
    <dgm:cxn modelId="{F96CC370-9DEA-B849-BD5D-58152B1769AF}" srcId="{118F8D44-FB2B-FC48-A2F7-4F8E0C7E7431}" destId="{A8B0741D-A7A9-814B-8F76-E12E4CD7CD4F}" srcOrd="0" destOrd="0" parTransId="{01E97CB2-3495-CC4E-B000-36665CDC37AC}" sibTransId="{7A6C200E-08F8-3C41-8E76-247A1ABC0AE5}"/>
    <dgm:cxn modelId="{807D5DA3-7CD5-FC4E-AC7D-1E038CAA09E4}" srcId="{B2474D4A-E12D-FF46-8318-DD497903322F}" destId="{F8D68A98-C518-2E4A-83FA-1476A19042B8}" srcOrd="0" destOrd="0" parTransId="{4C250674-8EA2-6E47-8215-63A49DFCCB63}" sibTransId="{5096FF21-D1F3-744D-B6FD-BF9E36660BC4}"/>
    <dgm:cxn modelId="{FA5431B7-6F8A-A043-A1FC-EE288EFAC514}" srcId="{AE759C22-244F-2842-B6E5-3047F66BBA0E}" destId="{F0220127-7ACC-8446-80EB-F2997FF26679}" srcOrd="3" destOrd="0" parTransId="{523364D0-ECE8-5245-9315-9C8B05133D24}" sibTransId="{08CCB3D1-CB8E-3F4E-8B33-DB558C638BFC}"/>
    <dgm:cxn modelId="{A852C0D4-324E-E64E-B127-74EC53F10C11}" type="presOf" srcId="{F8D68A98-C518-2E4A-83FA-1476A19042B8}" destId="{522446F3-F556-B443-8D9C-CABFEA698AD5}" srcOrd="0" destOrd="0" presId="urn:microsoft.com/office/officeart/2005/8/layout/vList5"/>
    <dgm:cxn modelId="{D27AB1BE-AFD7-EA4E-BB86-DFD0B141A936}" srcId="{327C90A2-E404-C549-90EF-CCAE5E7A65F8}" destId="{6FDB7EDF-5DCB-6045-B956-B06867B49B4E}" srcOrd="0" destOrd="0" parTransId="{F81C5F51-CDBA-164F-9C7B-05D1F31B1640}" sibTransId="{E5C2221C-C759-4B4A-8780-7AE19905FD95}"/>
    <dgm:cxn modelId="{251A57AF-2B8D-404F-A2D5-964D5C4CEBF5}" type="presOf" srcId="{F0220127-7ACC-8446-80EB-F2997FF26679}" destId="{741E85A1-26FB-0B4B-9664-EB97F71072B5}" srcOrd="0" destOrd="0" presId="urn:microsoft.com/office/officeart/2005/8/layout/vList5"/>
    <dgm:cxn modelId="{E16E04E9-B70C-C643-B8F2-F1DED8336973}" type="presOf" srcId="{6FDB7EDF-5DCB-6045-B956-B06867B49B4E}" destId="{210D56D6-D9A4-6741-BA55-5FFED8402CE3}" srcOrd="0" destOrd="0" presId="urn:microsoft.com/office/officeart/2005/8/layout/vList5"/>
    <dgm:cxn modelId="{1EDE352D-65B6-7145-B107-7AA8E9A85CE8}" srcId="{F0220127-7ACC-8446-80EB-F2997FF26679}" destId="{FC93F44E-EE2B-2A41-8A67-FAAC393CD44D}" srcOrd="0" destOrd="0" parTransId="{607C7C8C-3FD3-8846-8D28-CA8B2049F872}" sibTransId="{D032BA93-F606-7941-AA31-F341912BCEBF}"/>
    <dgm:cxn modelId="{1AEF6988-20C8-EA46-895C-6B57789CD775}" srcId="{AE759C22-244F-2842-B6E5-3047F66BBA0E}" destId="{327C90A2-E404-C549-90EF-CCAE5E7A65F8}" srcOrd="1" destOrd="0" parTransId="{02F47B9D-D904-2A4D-A0E1-840AC3698F7E}" sibTransId="{7C9E7D21-26C3-3448-A4BD-734DBB6FE39A}"/>
    <dgm:cxn modelId="{F83060FE-E612-0745-9CCA-EA823011886E}" type="presOf" srcId="{B2474D4A-E12D-FF46-8318-DD497903322F}" destId="{A06E56EF-3CF8-F64A-991F-ED175EA42425}" srcOrd="0" destOrd="0" presId="urn:microsoft.com/office/officeart/2005/8/layout/vList5"/>
    <dgm:cxn modelId="{CFBA90F6-B320-1945-BDF1-E1FAB85710C2}" srcId="{AE759C22-244F-2842-B6E5-3047F66BBA0E}" destId="{118F8D44-FB2B-FC48-A2F7-4F8E0C7E7431}" srcOrd="0" destOrd="0" parTransId="{51AFEBFA-BC47-6648-92A5-D3C68407B921}" sibTransId="{E1F6B400-0FB8-3C46-8EB8-91C99C245CCF}"/>
    <dgm:cxn modelId="{D841DEBC-59D7-684D-BC1D-64A65D2041FB}" type="presOf" srcId="{118F8D44-FB2B-FC48-A2F7-4F8E0C7E7431}" destId="{73B3C67A-07D5-4542-8DA6-BEC1956CC64B}" srcOrd="0" destOrd="0" presId="urn:microsoft.com/office/officeart/2005/8/layout/vList5"/>
    <dgm:cxn modelId="{EB724F1E-B924-334A-AEBF-D2936017A97C}" type="presOf" srcId="{A8B0741D-A7A9-814B-8F76-E12E4CD7CD4F}" destId="{698423E9-0561-C340-8FF4-28097131004F}" srcOrd="0" destOrd="0" presId="urn:microsoft.com/office/officeart/2005/8/layout/vList5"/>
    <dgm:cxn modelId="{1EE39D48-B543-0548-B872-4C1AD3269859}" type="presOf" srcId="{327C90A2-E404-C549-90EF-CCAE5E7A65F8}" destId="{EFD9F077-A49A-9F46-9BD6-62796F77902C}" srcOrd="0" destOrd="0" presId="urn:microsoft.com/office/officeart/2005/8/layout/vList5"/>
    <dgm:cxn modelId="{1F63A359-D497-3A4B-BAFA-7C3E2E112EDE}" srcId="{AE759C22-244F-2842-B6E5-3047F66BBA0E}" destId="{B2474D4A-E12D-FF46-8318-DD497903322F}" srcOrd="2" destOrd="0" parTransId="{50FE2755-EE33-FB46-AE2F-9B7775449CF4}" sibTransId="{F997269E-4FEF-D54A-AF04-CB93A462014C}"/>
    <dgm:cxn modelId="{0AAA3BEE-36EB-7B46-92C5-34AE64558486}" type="presParOf" srcId="{3B9F4068-4C00-E841-AB88-7301455C0728}" destId="{C9F49CDA-2E2D-7746-8FF4-A15F98B45124}" srcOrd="0" destOrd="0" presId="urn:microsoft.com/office/officeart/2005/8/layout/vList5"/>
    <dgm:cxn modelId="{09F2F0C5-8A59-5A45-B9CC-DC0D80DE54E5}" type="presParOf" srcId="{C9F49CDA-2E2D-7746-8FF4-A15F98B45124}" destId="{73B3C67A-07D5-4542-8DA6-BEC1956CC64B}" srcOrd="0" destOrd="0" presId="urn:microsoft.com/office/officeart/2005/8/layout/vList5"/>
    <dgm:cxn modelId="{222A9FD9-C96D-104F-B97E-ABB1E973D88B}" type="presParOf" srcId="{C9F49CDA-2E2D-7746-8FF4-A15F98B45124}" destId="{698423E9-0561-C340-8FF4-28097131004F}" srcOrd="1" destOrd="0" presId="urn:microsoft.com/office/officeart/2005/8/layout/vList5"/>
    <dgm:cxn modelId="{849CA3F9-EC89-554E-8BC2-88DD7C33AC2A}" type="presParOf" srcId="{3B9F4068-4C00-E841-AB88-7301455C0728}" destId="{BC1A2934-1BE9-1A4E-8203-42CC2107D391}" srcOrd="1" destOrd="0" presId="urn:microsoft.com/office/officeart/2005/8/layout/vList5"/>
    <dgm:cxn modelId="{D298D32B-6D38-F24F-B2AE-3B239F31D9D0}" type="presParOf" srcId="{3B9F4068-4C00-E841-AB88-7301455C0728}" destId="{4AF8D398-1D72-EE4E-8AC8-FD1A35361785}" srcOrd="2" destOrd="0" presId="urn:microsoft.com/office/officeart/2005/8/layout/vList5"/>
    <dgm:cxn modelId="{E9427285-000E-8444-8991-1F1211195CFC}" type="presParOf" srcId="{4AF8D398-1D72-EE4E-8AC8-FD1A35361785}" destId="{EFD9F077-A49A-9F46-9BD6-62796F77902C}" srcOrd="0" destOrd="0" presId="urn:microsoft.com/office/officeart/2005/8/layout/vList5"/>
    <dgm:cxn modelId="{3CE3E6D7-E591-8948-A574-DD11DE5279FE}" type="presParOf" srcId="{4AF8D398-1D72-EE4E-8AC8-FD1A35361785}" destId="{210D56D6-D9A4-6741-BA55-5FFED8402CE3}" srcOrd="1" destOrd="0" presId="urn:microsoft.com/office/officeart/2005/8/layout/vList5"/>
    <dgm:cxn modelId="{F8E30C5A-6401-D24C-866A-764CFCD0EA2E}" type="presParOf" srcId="{3B9F4068-4C00-E841-AB88-7301455C0728}" destId="{BAAF8A6D-FDB5-1447-87F2-B7B5EED642BA}" srcOrd="3" destOrd="0" presId="urn:microsoft.com/office/officeart/2005/8/layout/vList5"/>
    <dgm:cxn modelId="{62970FBF-E2B9-2A4C-83E7-F75628868BD5}" type="presParOf" srcId="{3B9F4068-4C00-E841-AB88-7301455C0728}" destId="{6FD574F0-A387-4844-92E1-AFB90611EB1B}" srcOrd="4" destOrd="0" presId="urn:microsoft.com/office/officeart/2005/8/layout/vList5"/>
    <dgm:cxn modelId="{C8416FD0-DA48-FA4C-9B1D-8822E6D73BF9}" type="presParOf" srcId="{6FD574F0-A387-4844-92E1-AFB90611EB1B}" destId="{A06E56EF-3CF8-F64A-991F-ED175EA42425}" srcOrd="0" destOrd="0" presId="urn:microsoft.com/office/officeart/2005/8/layout/vList5"/>
    <dgm:cxn modelId="{1426B6C0-A516-944D-A8A2-33A3FF0A8A06}" type="presParOf" srcId="{6FD574F0-A387-4844-92E1-AFB90611EB1B}" destId="{522446F3-F556-B443-8D9C-CABFEA698AD5}" srcOrd="1" destOrd="0" presId="urn:microsoft.com/office/officeart/2005/8/layout/vList5"/>
    <dgm:cxn modelId="{B8524DBD-7650-B94C-B178-851BDF9F32B4}" type="presParOf" srcId="{3B9F4068-4C00-E841-AB88-7301455C0728}" destId="{5581FBEC-0D1D-D047-B09E-F79D7663690D}" srcOrd="5" destOrd="0" presId="urn:microsoft.com/office/officeart/2005/8/layout/vList5"/>
    <dgm:cxn modelId="{60829564-F022-DF40-8D36-A3C8840B6487}" type="presParOf" srcId="{3B9F4068-4C00-E841-AB88-7301455C0728}" destId="{6769CBA5-1E52-4D4F-9E76-B865537FC78B}" srcOrd="6" destOrd="0" presId="urn:microsoft.com/office/officeart/2005/8/layout/vList5"/>
    <dgm:cxn modelId="{7C456632-4084-6747-881F-56FF83B990D5}" type="presParOf" srcId="{6769CBA5-1E52-4D4F-9E76-B865537FC78B}" destId="{741E85A1-26FB-0B4B-9664-EB97F71072B5}" srcOrd="0" destOrd="0" presId="urn:microsoft.com/office/officeart/2005/8/layout/vList5"/>
    <dgm:cxn modelId="{93AF8C23-AAED-C84E-BBC1-673750D3DA90}" type="presParOf" srcId="{6769CBA5-1E52-4D4F-9E76-B865537FC78B}" destId="{FC5243E7-366C-374F-9EDC-513AB9412E19}"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938C47-D462-0C4E-8366-B76EDE334025}">
      <dsp:nvSpPr>
        <dsp:cNvPr id="0" name=""/>
        <dsp:cNvSpPr/>
      </dsp:nvSpPr>
      <dsp:spPr>
        <a:xfrm>
          <a:off x="11305" y="0"/>
          <a:ext cx="2340267" cy="5788616"/>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t" anchorCtr="0">
          <a:noAutofit/>
        </a:bodyPr>
        <a:lstStyle/>
        <a:p>
          <a:pPr lvl="0" algn="l" defTabSz="889000" rtl="0">
            <a:lnSpc>
              <a:spcPct val="90000"/>
            </a:lnSpc>
            <a:spcBef>
              <a:spcPct val="0"/>
            </a:spcBef>
            <a:spcAft>
              <a:spcPct val="35000"/>
            </a:spcAft>
          </a:pPr>
          <a:r>
            <a:rPr lang="tr-TR" sz="2000" b="1" kern="1200" dirty="0" smtClean="0"/>
            <a:t>1940’s. </a:t>
          </a:r>
          <a:r>
            <a:rPr lang="tr-TR" sz="2000" b="1" kern="1200" dirty="0" smtClean="0"/>
            <a:t>1970’s: </a:t>
          </a:r>
          <a:r>
            <a:rPr lang="en-US" sz="2000" b="1" kern="1200" noProof="0" dirty="0" smtClean="0"/>
            <a:t>System building From the Rubble of Nationalism  </a:t>
          </a:r>
          <a:endParaRPr lang="en-US" sz="2000" b="1" kern="1200" noProof="0" dirty="0"/>
        </a:p>
        <a:p>
          <a:pPr marL="228600" lvl="1" indent="-228600" algn="l" defTabSz="889000" rtl="0">
            <a:lnSpc>
              <a:spcPct val="90000"/>
            </a:lnSpc>
            <a:spcBef>
              <a:spcPct val="0"/>
            </a:spcBef>
            <a:spcAft>
              <a:spcPct val="15000"/>
            </a:spcAft>
            <a:buChar char="•"/>
          </a:pPr>
          <a:r>
            <a:rPr lang="en-US" sz="2000" kern="1200" dirty="0" smtClean="0"/>
            <a:t>The culmination of the drive toward a global order made up of a community of law-states</a:t>
          </a:r>
          <a:endParaRPr lang="en-US" sz="2000" kern="1200" dirty="0"/>
        </a:p>
      </dsp:txBody>
      <dsp:txXfrm>
        <a:off x="79849" y="68544"/>
        <a:ext cx="2203179" cy="5651528"/>
      </dsp:txXfrm>
    </dsp:sp>
    <dsp:sp modelId="{9FF09498-E8E6-5242-B4B2-CED8875A1609}">
      <dsp:nvSpPr>
        <dsp:cNvPr id="0" name=""/>
        <dsp:cNvSpPr/>
      </dsp:nvSpPr>
      <dsp:spPr>
        <a:xfrm>
          <a:off x="2585599" y="2604114"/>
          <a:ext cx="496136" cy="580386"/>
        </a:xfrm>
        <a:prstGeom prst="rightArrow">
          <a:avLst>
            <a:gd name="adj1" fmla="val 60000"/>
            <a:gd name="adj2" fmla="val 5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a:p>
      </dsp:txBody>
      <dsp:txXfrm>
        <a:off x="2585599" y="2720191"/>
        <a:ext cx="347295" cy="348232"/>
      </dsp:txXfrm>
    </dsp:sp>
    <dsp:sp modelId="{A75FA367-B518-9146-B1C7-A1289AA1096B}">
      <dsp:nvSpPr>
        <dsp:cNvPr id="0" name=""/>
        <dsp:cNvSpPr/>
      </dsp:nvSpPr>
      <dsp:spPr>
        <a:xfrm>
          <a:off x="3287679" y="0"/>
          <a:ext cx="2340267" cy="5788616"/>
        </a:xfrm>
        <a:prstGeom prst="roundRect">
          <a:avLst>
            <a:gd name="adj" fmla="val 10000"/>
          </a:avLst>
        </a:prstGeom>
        <a:gradFill rotWithShape="0">
          <a:gsLst>
            <a:gs pos="0">
              <a:schemeClr val="accent3">
                <a:hueOff val="903533"/>
                <a:satOff val="33333"/>
                <a:lumOff val="-4902"/>
                <a:alphaOff val="0"/>
                <a:satMod val="103000"/>
                <a:lumMod val="102000"/>
                <a:tint val="94000"/>
              </a:schemeClr>
            </a:gs>
            <a:gs pos="50000">
              <a:schemeClr val="accent3">
                <a:hueOff val="903533"/>
                <a:satOff val="33333"/>
                <a:lumOff val="-4902"/>
                <a:alphaOff val="0"/>
                <a:satMod val="110000"/>
                <a:lumMod val="100000"/>
                <a:shade val="100000"/>
              </a:schemeClr>
            </a:gs>
            <a:gs pos="100000">
              <a:schemeClr val="accent3">
                <a:hueOff val="903533"/>
                <a:satOff val="33333"/>
                <a:lumOff val="-490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t" anchorCtr="0">
          <a:noAutofit/>
        </a:bodyPr>
        <a:lstStyle/>
        <a:p>
          <a:pPr lvl="0" algn="l" defTabSz="933450" rtl="0">
            <a:lnSpc>
              <a:spcPct val="90000"/>
            </a:lnSpc>
            <a:spcBef>
              <a:spcPct val="0"/>
            </a:spcBef>
            <a:spcAft>
              <a:spcPct val="35000"/>
            </a:spcAft>
          </a:pPr>
          <a:r>
            <a:rPr lang="en-US" sz="2100" kern="1200" dirty="0" smtClean="0"/>
            <a:t>The greatest fruit of that drive was </a:t>
          </a:r>
          <a:r>
            <a:rPr lang="en-US" sz="2100" b="1" kern="1200" dirty="0" smtClean="0"/>
            <a:t>globalization</a:t>
          </a:r>
          <a:endParaRPr lang="en-US" sz="2100" b="1" kern="1200" dirty="0"/>
        </a:p>
        <a:p>
          <a:pPr marL="171450" lvl="1" indent="-171450" algn="l" defTabSz="800100" rtl="0">
            <a:lnSpc>
              <a:spcPct val="90000"/>
            </a:lnSpc>
            <a:spcBef>
              <a:spcPct val="0"/>
            </a:spcBef>
            <a:spcAft>
              <a:spcPct val="15000"/>
            </a:spcAft>
            <a:buChar char="•"/>
          </a:pPr>
          <a:r>
            <a:rPr lang="en-US" sz="1800" b="1" kern="1200" dirty="0" smtClean="0">
              <a:solidFill>
                <a:schemeClr val="tx1"/>
              </a:solidFill>
            </a:rPr>
            <a:t>Public</a:t>
          </a:r>
          <a:r>
            <a:rPr lang="en-US" sz="1800" b="1" kern="1200" dirty="0" smtClean="0"/>
            <a:t> (rise of autonomous regulatory public international bodies WTO, </a:t>
          </a:r>
          <a:r>
            <a:rPr lang="en-US" sz="1800" b="1" kern="1200" dirty="0" smtClean="0"/>
            <a:t>Regional Human Rights Courts, </a:t>
          </a:r>
          <a:r>
            <a:rPr lang="en-US" sz="1800" b="1" kern="1200" dirty="0" err="1" smtClean="0"/>
            <a:t>etc</a:t>
          </a:r>
          <a:r>
            <a:rPr lang="en-US" sz="1800" b="1" kern="1200" dirty="0" smtClean="0"/>
            <a:t>)</a:t>
          </a:r>
          <a:endParaRPr lang="en-US" sz="1800" kern="1200" dirty="0"/>
        </a:p>
        <a:p>
          <a:pPr marL="171450" lvl="1" indent="-171450" algn="l" defTabSz="800100" rtl="0">
            <a:lnSpc>
              <a:spcPct val="90000"/>
            </a:lnSpc>
            <a:spcBef>
              <a:spcPct val="0"/>
            </a:spcBef>
            <a:spcAft>
              <a:spcPct val="15000"/>
            </a:spcAft>
            <a:buChar char="•"/>
          </a:pPr>
          <a:r>
            <a:rPr lang="en-US" sz="1800" b="1" kern="1200" dirty="0" smtClean="0">
              <a:solidFill>
                <a:schemeClr val="tx1"/>
              </a:solidFill>
            </a:rPr>
            <a:t>Private</a:t>
          </a:r>
          <a:r>
            <a:rPr lang="en-US" sz="1800" b="1" kern="1200" dirty="0" smtClean="0"/>
            <a:t> (great economic and social organs)</a:t>
          </a:r>
          <a:endParaRPr lang="en-US" sz="1800" kern="1200" dirty="0"/>
        </a:p>
      </dsp:txBody>
      <dsp:txXfrm>
        <a:off x="3356223" y="68544"/>
        <a:ext cx="2203179" cy="5651528"/>
      </dsp:txXfrm>
    </dsp:sp>
    <dsp:sp modelId="{35613583-E233-9642-8E4C-CFF416B3A00E}">
      <dsp:nvSpPr>
        <dsp:cNvPr id="0" name=""/>
        <dsp:cNvSpPr/>
      </dsp:nvSpPr>
      <dsp:spPr>
        <a:xfrm>
          <a:off x="5861973" y="2604114"/>
          <a:ext cx="496136" cy="580386"/>
        </a:xfrm>
        <a:prstGeom prst="rightArrow">
          <a:avLst>
            <a:gd name="adj1" fmla="val 60000"/>
            <a:gd name="adj2" fmla="val 50000"/>
          </a:avLst>
        </a:prstGeom>
        <a:gradFill rotWithShape="0">
          <a:gsLst>
            <a:gs pos="0">
              <a:schemeClr val="accent3">
                <a:hueOff val="1355300"/>
                <a:satOff val="50000"/>
                <a:lumOff val="-7353"/>
                <a:alphaOff val="0"/>
                <a:satMod val="103000"/>
                <a:lumMod val="102000"/>
                <a:tint val="94000"/>
              </a:schemeClr>
            </a:gs>
            <a:gs pos="50000">
              <a:schemeClr val="accent3">
                <a:hueOff val="1355300"/>
                <a:satOff val="50000"/>
                <a:lumOff val="-7353"/>
                <a:alphaOff val="0"/>
                <a:satMod val="110000"/>
                <a:lumMod val="100000"/>
                <a:shade val="100000"/>
              </a:schemeClr>
            </a:gs>
            <a:gs pos="100000">
              <a:schemeClr val="accent3">
                <a:hueOff val="1355300"/>
                <a:satOff val="50000"/>
                <a:lumOff val="-735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a:p>
      </dsp:txBody>
      <dsp:txXfrm>
        <a:off x="5861973" y="2720191"/>
        <a:ext cx="347295" cy="348232"/>
      </dsp:txXfrm>
    </dsp:sp>
    <dsp:sp modelId="{195AA029-F1CA-624C-9D96-3442D7E611EC}">
      <dsp:nvSpPr>
        <dsp:cNvPr id="0" name=""/>
        <dsp:cNvSpPr/>
      </dsp:nvSpPr>
      <dsp:spPr>
        <a:xfrm>
          <a:off x="6564053" y="22809"/>
          <a:ext cx="2340267" cy="5742996"/>
        </a:xfrm>
        <a:prstGeom prst="roundRect">
          <a:avLst>
            <a:gd name="adj" fmla="val 10000"/>
          </a:avLst>
        </a:prstGeom>
        <a:gradFill rotWithShape="0">
          <a:gsLst>
            <a:gs pos="0">
              <a:schemeClr val="accent3">
                <a:hueOff val="1807066"/>
                <a:satOff val="66667"/>
                <a:lumOff val="-9804"/>
                <a:alphaOff val="0"/>
                <a:satMod val="103000"/>
                <a:lumMod val="102000"/>
                <a:tint val="94000"/>
              </a:schemeClr>
            </a:gs>
            <a:gs pos="50000">
              <a:schemeClr val="accent3">
                <a:hueOff val="1807066"/>
                <a:satOff val="66667"/>
                <a:lumOff val="-9804"/>
                <a:alphaOff val="0"/>
                <a:satMod val="110000"/>
                <a:lumMod val="100000"/>
                <a:shade val="100000"/>
              </a:schemeClr>
            </a:gs>
            <a:gs pos="100000">
              <a:schemeClr val="accent3">
                <a:hueOff val="1807066"/>
                <a:satOff val="66667"/>
                <a:lumOff val="-980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t" anchorCtr="0">
          <a:noAutofit/>
        </a:bodyPr>
        <a:lstStyle/>
        <a:p>
          <a:pPr lvl="0" algn="l" defTabSz="889000" rtl="0">
            <a:lnSpc>
              <a:spcPct val="90000"/>
            </a:lnSpc>
            <a:spcBef>
              <a:spcPct val="0"/>
            </a:spcBef>
            <a:spcAft>
              <a:spcPct val="35000"/>
            </a:spcAft>
          </a:pPr>
          <a:r>
            <a:rPr lang="en-US" sz="2000" kern="1200" dirty="0" smtClean="0"/>
            <a:t>Globalization Turns on the states that fostered it </a:t>
          </a:r>
          <a:endParaRPr lang="en-US" sz="2000" kern="1200" dirty="0"/>
        </a:p>
        <a:p>
          <a:pPr marL="171450" lvl="1" indent="-171450" algn="l" defTabSz="800100" rtl="0">
            <a:lnSpc>
              <a:spcPct val="90000"/>
            </a:lnSpc>
            <a:spcBef>
              <a:spcPct val="0"/>
            </a:spcBef>
            <a:spcAft>
              <a:spcPct val="15000"/>
            </a:spcAft>
            <a:buChar char="•"/>
          </a:pPr>
          <a:r>
            <a:rPr lang="en-US" sz="1800" b="1" kern="1200" dirty="0" smtClean="0"/>
            <a:t>produce a reality of economic and social interactions beyond the ability of any single political system to control; or even of the international community, given the premises on which it operated </a:t>
          </a:r>
          <a:endParaRPr lang="en-US" sz="1800" kern="1200" dirty="0"/>
        </a:p>
      </dsp:txBody>
      <dsp:txXfrm>
        <a:off x="6632597" y="91353"/>
        <a:ext cx="2203179" cy="5605908"/>
      </dsp:txXfrm>
    </dsp:sp>
    <dsp:sp modelId="{1702B926-9613-B44F-B1AF-4BB79746FC54}">
      <dsp:nvSpPr>
        <dsp:cNvPr id="0" name=""/>
        <dsp:cNvSpPr/>
      </dsp:nvSpPr>
      <dsp:spPr>
        <a:xfrm>
          <a:off x="9138347" y="2604114"/>
          <a:ext cx="496136" cy="580386"/>
        </a:xfrm>
        <a:prstGeom prst="rightArrow">
          <a:avLst>
            <a:gd name="adj1" fmla="val 60000"/>
            <a:gd name="adj2" fmla="val 50000"/>
          </a:avLst>
        </a:prstGeom>
        <a:gradFill rotWithShape="0">
          <a:gsLst>
            <a:gs pos="0">
              <a:schemeClr val="accent3">
                <a:hueOff val="2710599"/>
                <a:satOff val="100000"/>
                <a:lumOff val="-14706"/>
                <a:alphaOff val="0"/>
                <a:satMod val="103000"/>
                <a:lumMod val="102000"/>
                <a:tint val="94000"/>
              </a:schemeClr>
            </a:gs>
            <a:gs pos="50000">
              <a:schemeClr val="accent3">
                <a:hueOff val="2710599"/>
                <a:satOff val="100000"/>
                <a:lumOff val="-14706"/>
                <a:alphaOff val="0"/>
                <a:satMod val="110000"/>
                <a:lumMod val="100000"/>
                <a:shade val="100000"/>
              </a:schemeClr>
            </a:gs>
            <a:gs pos="100000">
              <a:schemeClr val="accent3">
                <a:hueOff val="2710599"/>
                <a:satOff val="100000"/>
                <a:lumOff val="-1470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a:p>
      </dsp:txBody>
      <dsp:txXfrm>
        <a:off x="9138347" y="2720191"/>
        <a:ext cx="347295" cy="348232"/>
      </dsp:txXfrm>
    </dsp:sp>
    <dsp:sp modelId="{6497C1F1-1BF5-D949-95D3-F3B8116D63AC}">
      <dsp:nvSpPr>
        <dsp:cNvPr id="0" name=""/>
        <dsp:cNvSpPr/>
      </dsp:nvSpPr>
      <dsp:spPr>
        <a:xfrm>
          <a:off x="9840427" y="0"/>
          <a:ext cx="2340267" cy="5788616"/>
        </a:xfrm>
        <a:prstGeom prst="roundRect">
          <a:avLst>
            <a:gd name="adj" fmla="val 10000"/>
          </a:avLst>
        </a:prstGeom>
        <a:gradFill rotWithShape="0">
          <a:gsLst>
            <a:gs pos="0">
              <a:schemeClr val="accent3">
                <a:hueOff val="2710599"/>
                <a:satOff val="100000"/>
                <a:lumOff val="-14706"/>
                <a:alphaOff val="0"/>
                <a:satMod val="103000"/>
                <a:lumMod val="102000"/>
                <a:tint val="94000"/>
              </a:schemeClr>
            </a:gs>
            <a:gs pos="50000">
              <a:schemeClr val="accent3">
                <a:hueOff val="2710599"/>
                <a:satOff val="100000"/>
                <a:lumOff val="-14706"/>
                <a:alphaOff val="0"/>
                <a:satMod val="110000"/>
                <a:lumMod val="100000"/>
                <a:shade val="100000"/>
              </a:schemeClr>
            </a:gs>
            <a:gs pos="100000">
              <a:schemeClr val="accent3">
                <a:hueOff val="2710599"/>
                <a:satOff val="100000"/>
                <a:lumOff val="-1470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t" anchorCtr="0">
          <a:noAutofit/>
        </a:bodyPr>
        <a:lstStyle/>
        <a:p>
          <a:pPr lvl="0" algn="l" defTabSz="889000" rtl="0">
            <a:lnSpc>
              <a:spcPct val="90000"/>
            </a:lnSpc>
            <a:spcBef>
              <a:spcPct val="0"/>
            </a:spcBef>
            <a:spcAft>
              <a:spcPct val="35000"/>
            </a:spcAft>
          </a:pPr>
          <a:r>
            <a:rPr lang="en-US" sz="2000" b="1" kern="1200" dirty="0" smtClean="0"/>
            <a:t>Consequences</a:t>
          </a:r>
          <a:r>
            <a:rPr lang="en-US" sz="2000" kern="1200" dirty="0" smtClean="0"/>
            <a:t>; whither the </a:t>
          </a:r>
          <a:r>
            <a:rPr lang="en-US" sz="2000" i="1" kern="1200" dirty="0" err="1" smtClean="0"/>
            <a:t>ancien</a:t>
          </a:r>
          <a:r>
            <a:rPr lang="en-US" sz="2000" i="1" kern="1200" dirty="0" smtClean="0"/>
            <a:t> regime</a:t>
          </a:r>
          <a:r>
            <a:rPr lang="en-US" sz="2000" kern="1200" dirty="0" smtClean="0"/>
            <a:t>?</a:t>
          </a:r>
          <a:endParaRPr lang="en-US" sz="2000" kern="1200" dirty="0"/>
        </a:p>
        <a:p>
          <a:pPr marL="171450" lvl="1" indent="-171450" algn="l" defTabSz="800100" rtl="0">
            <a:lnSpc>
              <a:spcPct val="90000"/>
            </a:lnSpc>
            <a:spcBef>
              <a:spcPct val="0"/>
            </a:spcBef>
            <a:spcAft>
              <a:spcPct val="15000"/>
            </a:spcAft>
            <a:buChar char="•"/>
          </a:pPr>
          <a:r>
            <a:rPr lang="en-US" sz="1800" b="1" kern="1200" dirty="0" smtClean="0"/>
            <a:t>Proliferation of non-state governance orders and “legal” regimens</a:t>
          </a:r>
          <a:endParaRPr lang="en-US" sz="1800" kern="1200" dirty="0"/>
        </a:p>
        <a:p>
          <a:pPr marL="171450" lvl="1" indent="-171450" algn="l" defTabSz="800100" rtl="0">
            <a:lnSpc>
              <a:spcPct val="90000"/>
            </a:lnSpc>
            <a:spcBef>
              <a:spcPct val="0"/>
            </a:spcBef>
            <a:spcAft>
              <a:spcPct val="15000"/>
            </a:spcAft>
            <a:buChar char="•"/>
          </a:pPr>
          <a:r>
            <a:rPr lang="en-US" sz="1800" b="1" kern="1200" dirty="0" smtClean="0"/>
            <a:t>Crisis of legitimacy (specific and systemic</a:t>
          </a:r>
          <a:r>
            <a:rPr lang="en-US" sz="1800" b="1" kern="1200" dirty="0" smtClean="0"/>
            <a:t>); e.g. democratic deficit and “responsibility” based legalities </a:t>
          </a:r>
          <a:endParaRPr lang="en-US" sz="1800" kern="1200" dirty="0"/>
        </a:p>
        <a:p>
          <a:pPr marL="171450" lvl="1" indent="-171450" algn="l" defTabSz="800100" rtl="0">
            <a:lnSpc>
              <a:spcPct val="90000"/>
            </a:lnSpc>
            <a:spcBef>
              <a:spcPct val="0"/>
            </a:spcBef>
            <a:spcAft>
              <a:spcPct val="15000"/>
            </a:spcAft>
            <a:buChar char="•"/>
          </a:pPr>
          <a:r>
            <a:rPr lang="en-US" sz="1800" b="1" kern="1200" dirty="0" smtClean="0"/>
            <a:t>Counter-revolution led by states and their allies (and a nostalgia for the simplicities of the old order)</a:t>
          </a:r>
          <a:endParaRPr lang="en-US" sz="1800" kern="1200" dirty="0"/>
        </a:p>
      </dsp:txBody>
      <dsp:txXfrm>
        <a:off x="9908971" y="68544"/>
        <a:ext cx="2203179" cy="565152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98283A-70EA-6C4A-9F88-A9FF402494D4}">
      <dsp:nvSpPr>
        <dsp:cNvPr id="0" name=""/>
        <dsp:cNvSpPr/>
      </dsp:nvSpPr>
      <dsp:spPr>
        <a:xfrm>
          <a:off x="9736" y="817130"/>
          <a:ext cx="1860351" cy="744140"/>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050" tIns="9525" rIns="0" bIns="9525" numCol="1" spcCol="1270" anchor="ctr" anchorCtr="0">
          <a:noAutofit/>
        </a:bodyPr>
        <a:lstStyle/>
        <a:p>
          <a:pPr lvl="0" algn="ctr" defTabSz="666750" rtl="0">
            <a:lnSpc>
              <a:spcPct val="90000"/>
            </a:lnSpc>
            <a:spcBef>
              <a:spcPct val="0"/>
            </a:spcBef>
            <a:spcAft>
              <a:spcPct val="35000"/>
            </a:spcAft>
          </a:pPr>
          <a:r>
            <a:rPr lang="en-US" sz="1500" b="1" kern="1200" smtClean="0"/>
            <a:t>Coherence</a:t>
          </a:r>
          <a:r>
            <a:rPr lang="en-US" sz="1500" kern="1200" smtClean="0"/>
            <a:t>: </a:t>
          </a:r>
          <a:endParaRPr lang="en-US" sz="1500" kern="1200"/>
        </a:p>
      </dsp:txBody>
      <dsp:txXfrm>
        <a:off x="381806" y="817130"/>
        <a:ext cx="1116211" cy="744140"/>
      </dsp:txXfrm>
    </dsp:sp>
    <dsp:sp modelId="{8FED4F80-9A59-4A4A-A8A3-764E12D1A434}">
      <dsp:nvSpPr>
        <dsp:cNvPr id="0" name=""/>
        <dsp:cNvSpPr/>
      </dsp:nvSpPr>
      <dsp:spPr>
        <a:xfrm>
          <a:off x="1628241" y="880382"/>
          <a:ext cx="8933172" cy="617636"/>
        </a:xfrm>
        <a:prstGeom prst="chevron">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lvl="0" algn="ctr" defTabSz="889000" rtl="0">
            <a:lnSpc>
              <a:spcPct val="90000"/>
            </a:lnSpc>
            <a:spcBef>
              <a:spcPct val="0"/>
            </a:spcBef>
            <a:spcAft>
              <a:spcPct val="35000"/>
            </a:spcAft>
          </a:pPr>
          <a:r>
            <a:rPr lang="en-US" sz="2000" kern="1200" dirty="0" smtClean="0"/>
            <a:t>weave together the domestic legal order regimes of states, the societally constituted governance orders of enterprises, and the autonomous multilateral law-norm regimens of international organizations </a:t>
          </a:r>
          <a:endParaRPr lang="en-US" sz="2000" kern="1200" dirty="0"/>
        </a:p>
      </dsp:txBody>
      <dsp:txXfrm>
        <a:off x="1937059" y="880382"/>
        <a:ext cx="8315536" cy="617636"/>
      </dsp:txXfrm>
    </dsp:sp>
    <dsp:sp modelId="{5D9A22E5-69D3-2748-83A7-A82354E8B49F}">
      <dsp:nvSpPr>
        <dsp:cNvPr id="0" name=""/>
        <dsp:cNvSpPr/>
      </dsp:nvSpPr>
      <dsp:spPr>
        <a:xfrm>
          <a:off x="9736" y="1665450"/>
          <a:ext cx="1860351" cy="744140"/>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050" tIns="9525" rIns="0" bIns="9525" numCol="1" spcCol="1270" anchor="ctr" anchorCtr="0">
          <a:noAutofit/>
        </a:bodyPr>
        <a:lstStyle/>
        <a:p>
          <a:pPr lvl="0" algn="ctr" defTabSz="666750" rtl="0">
            <a:lnSpc>
              <a:spcPct val="90000"/>
            </a:lnSpc>
            <a:spcBef>
              <a:spcPct val="0"/>
            </a:spcBef>
            <a:spcAft>
              <a:spcPct val="35000"/>
            </a:spcAft>
          </a:pPr>
          <a:r>
            <a:rPr lang="en-US" sz="1500" b="1" kern="1200" smtClean="0"/>
            <a:t>Coordination</a:t>
          </a:r>
          <a:r>
            <a:rPr lang="en-US" sz="1500" kern="1200" smtClean="0"/>
            <a:t>: </a:t>
          </a:r>
          <a:endParaRPr lang="en-US" sz="1500" kern="1200"/>
        </a:p>
      </dsp:txBody>
      <dsp:txXfrm>
        <a:off x="381806" y="1665450"/>
        <a:ext cx="1116211" cy="744140"/>
      </dsp:txXfrm>
    </dsp:sp>
    <dsp:sp modelId="{10A08D90-7085-8944-9DD6-716EE3B44EC6}">
      <dsp:nvSpPr>
        <dsp:cNvPr id="0" name=""/>
        <dsp:cNvSpPr/>
      </dsp:nvSpPr>
      <dsp:spPr>
        <a:xfrm>
          <a:off x="1628241" y="1728702"/>
          <a:ext cx="7312864" cy="617636"/>
        </a:xfrm>
        <a:prstGeom prst="chevron">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6670" tIns="13335" rIns="0" bIns="13335" numCol="1" spcCol="1270" anchor="ctr" anchorCtr="0">
          <a:noAutofit/>
        </a:bodyPr>
        <a:lstStyle/>
        <a:p>
          <a:pPr lvl="0" algn="ctr" defTabSz="933450" rtl="0">
            <a:lnSpc>
              <a:spcPct val="90000"/>
            </a:lnSpc>
            <a:spcBef>
              <a:spcPct val="0"/>
            </a:spcBef>
            <a:spcAft>
              <a:spcPct val="35000"/>
            </a:spcAft>
          </a:pPr>
          <a:r>
            <a:rPr lang="en-US" sz="2100" kern="1200" dirty="0" smtClean="0"/>
            <a:t>to intermesh this framework into the internal governance orders of these three groups of regimes </a:t>
          </a:r>
          <a:endParaRPr lang="en-US" sz="2100" kern="1200" dirty="0"/>
        </a:p>
      </dsp:txBody>
      <dsp:txXfrm>
        <a:off x="1937059" y="1728702"/>
        <a:ext cx="6695228" cy="617636"/>
      </dsp:txXfrm>
    </dsp:sp>
    <dsp:sp modelId="{0E8CC9E6-D1A7-FE45-85AC-619E58B9151B}">
      <dsp:nvSpPr>
        <dsp:cNvPr id="0" name=""/>
        <dsp:cNvSpPr/>
      </dsp:nvSpPr>
      <dsp:spPr>
        <a:xfrm>
          <a:off x="9736" y="2513770"/>
          <a:ext cx="1860351" cy="744140"/>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050" tIns="9525" rIns="0" bIns="9525" numCol="1" spcCol="1270" anchor="ctr" anchorCtr="0">
          <a:noAutofit/>
        </a:bodyPr>
        <a:lstStyle/>
        <a:p>
          <a:pPr lvl="0" algn="ctr" defTabSz="666750" rtl="0">
            <a:lnSpc>
              <a:spcPct val="90000"/>
            </a:lnSpc>
            <a:spcBef>
              <a:spcPct val="0"/>
            </a:spcBef>
            <a:spcAft>
              <a:spcPct val="35000"/>
            </a:spcAft>
          </a:pPr>
          <a:r>
            <a:rPr lang="en-US" sz="1500" b="1" kern="1200" smtClean="0"/>
            <a:t>Resolution</a:t>
          </a:r>
          <a:r>
            <a:rPr lang="en-US" sz="1500" kern="1200" smtClean="0"/>
            <a:t>: </a:t>
          </a:r>
          <a:endParaRPr lang="en-US" sz="1500" kern="1200"/>
        </a:p>
      </dsp:txBody>
      <dsp:txXfrm>
        <a:off x="381806" y="2513770"/>
        <a:ext cx="1116211" cy="744140"/>
      </dsp:txXfrm>
    </dsp:sp>
    <dsp:sp modelId="{7B3B2A3F-E5DD-5844-8F2D-8ED8208A4E42}">
      <dsp:nvSpPr>
        <dsp:cNvPr id="0" name=""/>
        <dsp:cNvSpPr/>
      </dsp:nvSpPr>
      <dsp:spPr>
        <a:xfrm>
          <a:off x="1628241" y="2577022"/>
          <a:ext cx="10554020" cy="617636"/>
        </a:xfrm>
        <a:prstGeom prst="chevron">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6670" tIns="13335" rIns="0" bIns="13335" numCol="1" spcCol="1270" anchor="ctr" anchorCtr="0">
          <a:noAutofit/>
        </a:bodyPr>
        <a:lstStyle/>
        <a:p>
          <a:pPr lvl="0" algn="ctr" defTabSz="933450" rtl="0">
            <a:lnSpc>
              <a:spcPct val="90000"/>
            </a:lnSpc>
            <a:spcBef>
              <a:spcPct val="0"/>
            </a:spcBef>
            <a:spcAft>
              <a:spcPct val="35000"/>
            </a:spcAft>
          </a:pPr>
          <a:r>
            <a:rPr lang="en-US" sz="2100" kern="1200" dirty="0" smtClean="0"/>
            <a:t>describe a governance space within which remedial projects might be undertaken in the service of the objective </a:t>
          </a:r>
          <a:endParaRPr lang="en-US" sz="2100" kern="1200" dirty="0"/>
        </a:p>
      </dsp:txBody>
      <dsp:txXfrm>
        <a:off x="1937059" y="2577022"/>
        <a:ext cx="9936384" cy="61763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4E246F-9025-704F-B084-1E486F40EEA6}">
      <dsp:nvSpPr>
        <dsp:cNvPr id="0" name=""/>
        <dsp:cNvSpPr/>
      </dsp:nvSpPr>
      <dsp:spPr>
        <a:xfrm>
          <a:off x="4245792" y="966"/>
          <a:ext cx="3495041" cy="1842492"/>
        </a:xfrm>
        <a:prstGeom prst="ellipse">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rtl="0">
            <a:lnSpc>
              <a:spcPct val="90000"/>
            </a:lnSpc>
            <a:spcBef>
              <a:spcPct val="0"/>
            </a:spcBef>
            <a:spcAft>
              <a:spcPct val="35000"/>
            </a:spcAft>
          </a:pPr>
          <a:r>
            <a:rPr lang="en-US" sz="2400" b="1" kern="1200" dirty="0" smtClean="0"/>
            <a:t>Domestic legal orders; </a:t>
          </a:r>
          <a:endParaRPr lang="en-US" sz="2400" kern="1200" dirty="0"/>
        </a:p>
      </dsp:txBody>
      <dsp:txXfrm>
        <a:off x="4757629" y="270793"/>
        <a:ext cx="2471367" cy="1302838"/>
      </dsp:txXfrm>
    </dsp:sp>
    <dsp:sp modelId="{F4A340D2-67A0-2A44-8CE1-7EDFE3F56ECD}">
      <dsp:nvSpPr>
        <dsp:cNvPr id="0" name=""/>
        <dsp:cNvSpPr/>
      </dsp:nvSpPr>
      <dsp:spPr>
        <a:xfrm rot="2700000">
          <a:off x="6841091" y="1570712"/>
          <a:ext cx="223285" cy="621841"/>
        </a:xfrm>
        <a:prstGeom prst="rightArrow">
          <a:avLst>
            <a:gd name="adj1" fmla="val 60000"/>
            <a:gd name="adj2" fmla="val 5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n-US" sz="2100" kern="1200"/>
        </a:p>
      </dsp:txBody>
      <dsp:txXfrm>
        <a:off x="6850901" y="1671397"/>
        <a:ext cx="156300" cy="373105"/>
      </dsp:txXfrm>
    </dsp:sp>
    <dsp:sp modelId="{61353866-13C1-7A49-8297-E7930F007C83}">
      <dsp:nvSpPr>
        <dsp:cNvPr id="0" name=""/>
        <dsp:cNvSpPr/>
      </dsp:nvSpPr>
      <dsp:spPr>
        <a:xfrm>
          <a:off x="5825288" y="1959112"/>
          <a:ext cx="4252342" cy="1842492"/>
        </a:xfrm>
        <a:prstGeom prst="ellipse">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3020" tIns="33020" rIns="33020" bIns="33020" numCol="1" spcCol="1270" anchor="ctr" anchorCtr="0">
          <a:noAutofit/>
        </a:bodyPr>
        <a:lstStyle/>
        <a:p>
          <a:pPr lvl="0" algn="ctr" defTabSz="1155700" rtl="0">
            <a:lnSpc>
              <a:spcPct val="90000"/>
            </a:lnSpc>
            <a:spcBef>
              <a:spcPct val="0"/>
            </a:spcBef>
            <a:spcAft>
              <a:spcPct val="35000"/>
            </a:spcAft>
          </a:pPr>
          <a:r>
            <a:rPr lang="en-US" sz="2600" b="1" kern="1200" dirty="0" smtClean="0"/>
            <a:t>Civil Society (standards and certification regimes) </a:t>
          </a:r>
          <a:endParaRPr lang="en-US" sz="2600" kern="1200" dirty="0"/>
        </a:p>
      </dsp:txBody>
      <dsp:txXfrm>
        <a:off x="6448029" y="2228939"/>
        <a:ext cx="3006860" cy="1302838"/>
      </dsp:txXfrm>
    </dsp:sp>
    <dsp:sp modelId="{33B32477-F778-C34B-9D01-E2C02A3E8AB3}">
      <dsp:nvSpPr>
        <dsp:cNvPr id="0" name=""/>
        <dsp:cNvSpPr/>
      </dsp:nvSpPr>
      <dsp:spPr>
        <a:xfrm rot="8100000">
          <a:off x="6866016" y="3550208"/>
          <a:ext cx="209347" cy="621841"/>
        </a:xfrm>
        <a:prstGeom prst="rightArrow">
          <a:avLst>
            <a:gd name="adj1" fmla="val 60000"/>
            <a:gd name="adj2" fmla="val 5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n-US" sz="2100" kern="1200"/>
        </a:p>
      </dsp:txBody>
      <dsp:txXfrm rot="10800000">
        <a:off x="6919623" y="3652371"/>
        <a:ext cx="146543" cy="373105"/>
      </dsp:txXfrm>
    </dsp:sp>
    <dsp:sp modelId="{6F2A37A1-5DAC-764D-B70A-8AB46EE4D34F}">
      <dsp:nvSpPr>
        <dsp:cNvPr id="0" name=""/>
        <dsp:cNvSpPr/>
      </dsp:nvSpPr>
      <dsp:spPr>
        <a:xfrm>
          <a:off x="4035997" y="3917259"/>
          <a:ext cx="3914632" cy="1842492"/>
        </a:xfrm>
        <a:prstGeom prst="ellipse">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3020" tIns="33020" rIns="33020" bIns="33020" numCol="1" spcCol="1270" anchor="ctr" anchorCtr="0">
          <a:noAutofit/>
        </a:bodyPr>
        <a:lstStyle/>
        <a:p>
          <a:pPr lvl="0" algn="ctr" defTabSz="1155700" rtl="0">
            <a:lnSpc>
              <a:spcPct val="90000"/>
            </a:lnSpc>
            <a:spcBef>
              <a:spcPct val="0"/>
            </a:spcBef>
            <a:spcAft>
              <a:spcPct val="35000"/>
            </a:spcAft>
          </a:pPr>
          <a:r>
            <a:rPr lang="en-US" sz="2600" b="1" kern="1200" dirty="0" smtClean="0"/>
            <a:t>Societally constituted MNE governance</a:t>
          </a:r>
          <a:endParaRPr lang="en-US" sz="2600" kern="1200" dirty="0"/>
        </a:p>
      </dsp:txBody>
      <dsp:txXfrm>
        <a:off x="4609282" y="4187086"/>
        <a:ext cx="2768062" cy="1302838"/>
      </dsp:txXfrm>
    </dsp:sp>
    <dsp:sp modelId="{8CB37202-8EFB-994B-B407-B71B55497800}">
      <dsp:nvSpPr>
        <dsp:cNvPr id="0" name=""/>
        <dsp:cNvSpPr/>
      </dsp:nvSpPr>
      <dsp:spPr>
        <a:xfrm rot="13500000">
          <a:off x="4907038" y="3551478"/>
          <a:ext cx="220334" cy="621841"/>
        </a:xfrm>
        <a:prstGeom prst="rightArrow">
          <a:avLst>
            <a:gd name="adj1" fmla="val 60000"/>
            <a:gd name="adj2" fmla="val 50000"/>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n-US" sz="2100" kern="1200"/>
        </a:p>
      </dsp:txBody>
      <dsp:txXfrm rot="10800000">
        <a:off x="4963458" y="3699216"/>
        <a:ext cx="154234" cy="373105"/>
      </dsp:txXfrm>
    </dsp:sp>
    <dsp:sp modelId="{44967D12-A492-C94E-A576-5CF17D9D14A0}">
      <dsp:nvSpPr>
        <dsp:cNvPr id="0" name=""/>
        <dsp:cNvSpPr/>
      </dsp:nvSpPr>
      <dsp:spPr>
        <a:xfrm>
          <a:off x="2114368" y="1959112"/>
          <a:ext cx="3841596" cy="1842492"/>
        </a:xfrm>
        <a:prstGeom prst="ellipse">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rtl="0">
            <a:lnSpc>
              <a:spcPct val="90000"/>
            </a:lnSpc>
            <a:spcBef>
              <a:spcPct val="0"/>
            </a:spcBef>
            <a:spcAft>
              <a:spcPct val="35000"/>
            </a:spcAft>
          </a:pPr>
          <a:r>
            <a:rPr lang="en-US" sz="1800" b="1" kern="1200" dirty="0" smtClean="0"/>
            <a:t>International efforts—from failed Norms through Global Compact to Guiding Principles </a:t>
          </a:r>
          <a:r>
            <a:rPr lang="en-US" sz="1800" b="1" kern="1200" dirty="0" smtClean="0"/>
            <a:t>and </a:t>
          </a:r>
          <a:r>
            <a:rPr lang="en-US" sz="1800" b="1" kern="1200" dirty="0" smtClean="0"/>
            <a:t>OECD </a:t>
          </a:r>
          <a:r>
            <a:rPr lang="en-US" sz="1800" b="1" kern="1200" dirty="0" smtClean="0"/>
            <a:t>Guidelines, to Draft BHR Treaty</a:t>
          </a:r>
          <a:endParaRPr lang="en-US" sz="1800" kern="1200" dirty="0"/>
        </a:p>
      </dsp:txBody>
      <dsp:txXfrm>
        <a:off x="2676957" y="2228939"/>
        <a:ext cx="2716418" cy="1302838"/>
      </dsp:txXfrm>
    </dsp:sp>
    <dsp:sp modelId="{3B477E94-A98A-6949-822A-9F8CC630F77A}">
      <dsp:nvSpPr>
        <dsp:cNvPr id="0" name=""/>
        <dsp:cNvSpPr/>
      </dsp:nvSpPr>
      <dsp:spPr>
        <a:xfrm rot="18900000">
          <a:off x="4900269" y="1587198"/>
          <a:ext cx="234273" cy="621841"/>
        </a:xfrm>
        <a:prstGeom prst="rightArrow">
          <a:avLst>
            <a:gd name="adj1" fmla="val 60000"/>
            <a:gd name="adj2" fmla="val 50000"/>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n-US" sz="2100" kern="1200"/>
        </a:p>
      </dsp:txBody>
      <dsp:txXfrm>
        <a:off x="4910562" y="1736414"/>
        <a:ext cx="163991" cy="37310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5ABD19-2537-384A-AF72-41BB6479929F}">
      <dsp:nvSpPr>
        <dsp:cNvPr id="0" name=""/>
        <dsp:cNvSpPr/>
      </dsp:nvSpPr>
      <dsp:spPr>
        <a:xfrm>
          <a:off x="1069702" y="3038"/>
          <a:ext cx="2116335" cy="1058167"/>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2385" tIns="21590" rIns="32385" bIns="21590" numCol="1" spcCol="1270" anchor="ctr" anchorCtr="0">
          <a:noAutofit/>
        </a:bodyPr>
        <a:lstStyle/>
        <a:p>
          <a:pPr lvl="0" algn="ctr" defTabSz="755650" rtl="0">
            <a:lnSpc>
              <a:spcPct val="90000"/>
            </a:lnSpc>
            <a:spcBef>
              <a:spcPct val="0"/>
            </a:spcBef>
            <a:spcAft>
              <a:spcPct val="35000"/>
            </a:spcAft>
          </a:pPr>
          <a:r>
            <a:rPr lang="en-US" sz="1700" kern="1200" dirty="0" smtClean="0"/>
            <a:t>State duty to protect</a:t>
          </a:r>
          <a:endParaRPr lang="en-US" sz="1700" kern="1200" dirty="0"/>
        </a:p>
      </dsp:txBody>
      <dsp:txXfrm>
        <a:off x="1100695" y="34031"/>
        <a:ext cx="2054349" cy="996181"/>
      </dsp:txXfrm>
    </dsp:sp>
    <dsp:sp modelId="{E46BD954-DFF1-1742-9832-563319FAEA20}">
      <dsp:nvSpPr>
        <dsp:cNvPr id="0" name=""/>
        <dsp:cNvSpPr/>
      </dsp:nvSpPr>
      <dsp:spPr>
        <a:xfrm>
          <a:off x="1281335" y="1061206"/>
          <a:ext cx="211633" cy="793625"/>
        </a:xfrm>
        <a:custGeom>
          <a:avLst/>
          <a:gdLst/>
          <a:ahLst/>
          <a:cxnLst/>
          <a:rect l="0" t="0" r="0" b="0"/>
          <a:pathLst>
            <a:path>
              <a:moveTo>
                <a:pt x="0" y="0"/>
              </a:moveTo>
              <a:lnTo>
                <a:pt x="0" y="793625"/>
              </a:lnTo>
              <a:lnTo>
                <a:pt x="211633" y="793625"/>
              </a:lnTo>
            </a:path>
          </a:pathLst>
        </a:custGeom>
        <a:noFill/>
        <a:ln w="6350" cap="flat" cmpd="sng" algn="ctr">
          <a:solidFill>
            <a:schemeClr val="accent2">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73C44023-EE40-7A49-AC02-7A2A85285D96}">
      <dsp:nvSpPr>
        <dsp:cNvPr id="0" name=""/>
        <dsp:cNvSpPr/>
      </dsp:nvSpPr>
      <dsp:spPr>
        <a:xfrm>
          <a:off x="1492969" y="1325748"/>
          <a:ext cx="1693068" cy="1058167"/>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lvl="0" algn="ctr" defTabSz="577850" rtl="0">
            <a:lnSpc>
              <a:spcPct val="90000"/>
            </a:lnSpc>
            <a:spcBef>
              <a:spcPct val="0"/>
            </a:spcBef>
            <a:spcAft>
              <a:spcPct val="35000"/>
            </a:spcAft>
          </a:pPr>
          <a:r>
            <a:rPr lang="en-US" sz="1300" kern="1200" dirty="0" smtClean="0"/>
            <a:t>International duty embedded in domestic legal order </a:t>
          </a:r>
          <a:endParaRPr lang="en-US" sz="1300" kern="1200" dirty="0"/>
        </a:p>
      </dsp:txBody>
      <dsp:txXfrm>
        <a:off x="1523962" y="1356741"/>
        <a:ext cx="1631082" cy="996181"/>
      </dsp:txXfrm>
    </dsp:sp>
    <dsp:sp modelId="{E0551EE3-4DA3-2941-ACBF-680F82708CF7}">
      <dsp:nvSpPr>
        <dsp:cNvPr id="0" name=""/>
        <dsp:cNvSpPr/>
      </dsp:nvSpPr>
      <dsp:spPr>
        <a:xfrm>
          <a:off x="1281335" y="1061206"/>
          <a:ext cx="211633" cy="2116335"/>
        </a:xfrm>
        <a:custGeom>
          <a:avLst/>
          <a:gdLst/>
          <a:ahLst/>
          <a:cxnLst/>
          <a:rect l="0" t="0" r="0" b="0"/>
          <a:pathLst>
            <a:path>
              <a:moveTo>
                <a:pt x="0" y="0"/>
              </a:moveTo>
              <a:lnTo>
                <a:pt x="0" y="2116335"/>
              </a:lnTo>
              <a:lnTo>
                <a:pt x="211633" y="2116335"/>
              </a:lnTo>
            </a:path>
          </a:pathLst>
        </a:custGeom>
        <a:noFill/>
        <a:ln w="6350" cap="flat" cmpd="sng" algn="ctr">
          <a:solidFill>
            <a:schemeClr val="accent2">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56D0C1AD-822A-F649-8D92-4F341F395B2D}">
      <dsp:nvSpPr>
        <dsp:cNvPr id="0" name=""/>
        <dsp:cNvSpPr/>
      </dsp:nvSpPr>
      <dsp:spPr>
        <a:xfrm>
          <a:off x="1492969" y="2648458"/>
          <a:ext cx="1693068" cy="1058167"/>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lvl="0" algn="ctr" defTabSz="577850" rtl="0">
            <a:lnSpc>
              <a:spcPct val="90000"/>
            </a:lnSpc>
            <a:spcBef>
              <a:spcPct val="0"/>
            </a:spcBef>
            <a:spcAft>
              <a:spcPct val="35000"/>
            </a:spcAft>
          </a:pPr>
          <a:r>
            <a:rPr lang="en-US" sz="1300" kern="1200" dirty="0" smtClean="0"/>
            <a:t>Each state defines its own relationship to international law Multilateralism</a:t>
          </a:r>
          <a:endParaRPr lang="en-US" sz="1300" kern="1200" dirty="0"/>
        </a:p>
      </dsp:txBody>
      <dsp:txXfrm>
        <a:off x="1523962" y="2679451"/>
        <a:ext cx="1631082" cy="996181"/>
      </dsp:txXfrm>
    </dsp:sp>
    <dsp:sp modelId="{494603D2-0703-044A-9E16-3904E81CC9E5}">
      <dsp:nvSpPr>
        <dsp:cNvPr id="0" name=""/>
        <dsp:cNvSpPr/>
      </dsp:nvSpPr>
      <dsp:spPr>
        <a:xfrm>
          <a:off x="1281335" y="1061206"/>
          <a:ext cx="211633" cy="3439045"/>
        </a:xfrm>
        <a:custGeom>
          <a:avLst/>
          <a:gdLst/>
          <a:ahLst/>
          <a:cxnLst/>
          <a:rect l="0" t="0" r="0" b="0"/>
          <a:pathLst>
            <a:path>
              <a:moveTo>
                <a:pt x="0" y="0"/>
              </a:moveTo>
              <a:lnTo>
                <a:pt x="0" y="3439045"/>
              </a:lnTo>
              <a:lnTo>
                <a:pt x="211633" y="3439045"/>
              </a:lnTo>
            </a:path>
          </a:pathLst>
        </a:custGeom>
        <a:noFill/>
        <a:ln w="6350" cap="flat" cmpd="sng" algn="ctr">
          <a:solidFill>
            <a:schemeClr val="accent2">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72F1B37-9B9A-D546-86B1-7C0FE51C9360}">
      <dsp:nvSpPr>
        <dsp:cNvPr id="0" name=""/>
        <dsp:cNvSpPr/>
      </dsp:nvSpPr>
      <dsp:spPr>
        <a:xfrm>
          <a:off x="1492969" y="3971168"/>
          <a:ext cx="1693068" cy="1058167"/>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lvl="0" algn="ctr" defTabSz="577850" rtl="0">
            <a:lnSpc>
              <a:spcPct val="90000"/>
            </a:lnSpc>
            <a:spcBef>
              <a:spcPct val="0"/>
            </a:spcBef>
            <a:spcAft>
              <a:spcPct val="35000"/>
            </a:spcAft>
          </a:pPr>
          <a:r>
            <a:rPr lang="en-US" sz="1300" kern="1200" dirty="0" smtClean="0"/>
            <a:t>Coordination between law and policy </a:t>
          </a:r>
          <a:endParaRPr lang="en-US" sz="1300" kern="1200" dirty="0"/>
        </a:p>
      </dsp:txBody>
      <dsp:txXfrm>
        <a:off x="1523962" y="4002161"/>
        <a:ext cx="1631082" cy="996181"/>
      </dsp:txXfrm>
    </dsp:sp>
    <dsp:sp modelId="{72291D76-685B-0845-A6E7-BBE90548BE9F}">
      <dsp:nvSpPr>
        <dsp:cNvPr id="0" name=""/>
        <dsp:cNvSpPr/>
      </dsp:nvSpPr>
      <dsp:spPr>
        <a:xfrm>
          <a:off x="3715122" y="3038"/>
          <a:ext cx="2116335" cy="1058167"/>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2385" tIns="21590" rIns="32385" bIns="21590" numCol="1" spcCol="1270" anchor="ctr" anchorCtr="0">
          <a:noAutofit/>
        </a:bodyPr>
        <a:lstStyle/>
        <a:p>
          <a:pPr lvl="0" algn="ctr" defTabSz="755650" rtl="0">
            <a:lnSpc>
              <a:spcPct val="90000"/>
            </a:lnSpc>
            <a:spcBef>
              <a:spcPct val="0"/>
            </a:spcBef>
            <a:spcAft>
              <a:spcPct val="35000"/>
            </a:spcAft>
          </a:pPr>
          <a:r>
            <a:rPr lang="en-US" sz="1700" kern="1200" dirty="0" smtClean="0"/>
            <a:t>Corporate Responsibility to respect </a:t>
          </a:r>
          <a:endParaRPr lang="en-US" sz="1700" kern="1200" dirty="0"/>
        </a:p>
      </dsp:txBody>
      <dsp:txXfrm>
        <a:off x="3746115" y="34031"/>
        <a:ext cx="2054349" cy="996181"/>
      </dsp:txXfrm>
    </dsp:sp>
    <dsp:sp modelId="{60072837-3544-2244-AD6F-9536DD743E09}">
      <dsp:nvSpPr>
        <dsp:cNvPr id="0" name=""/>
        <dsp:cNvSpPr/>
      </dsp:nvSpPr>
      <dsp:spPr>
        <a:xfrm>
          <a:off x="3926755" y="1061206"/>
          <a:ext cx="211633" cy="793625"/>
        </a:xfrm>
        <a:custGeom>
          <a:avLst/>
          <a:gdLst/>
          <a:ahLst/>
          <a:cxnLst/>
          <a:rect l="0" t="0" r="0" b="0"/>
          <a:pathLst>
            <a:path>
              <a:moveTo>
                <a:pt x="0" y="0"/>
              </a:moveTo>
              <a:lnTo>
                <a:pt x="0" y="793625"/>
              </a:lnTo>
              <a:lnTo>
                <a:pt x="211633" y="793625"/>
              </a:lnTo>
            </a:path>
          </a:pathLst>
        </a:custGeom>
        <a:noFill/>
        <a:ln w="6350" cap="flat" cmpd="sng" algn="ctr">
          <a:solidFill>
            <a:schemeClr val="accent2">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B002B3F-A170-4E4C-8E64-FC190B523335}">
      <dsp:nvSpPr>
        <dsp:cNvPr id="0" name=""/>
        <dsp:cNvSpPr/>
      </dsp:nvSpPr>
      <dsp:spPr>
        <a:xfrm>
          <a:off x="4138389" y="1325748"/>
          <a:ext cx="1693068" cy="1058167"/>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lvl="0" algn="ctr" defTabSz="577850" rtl="0">
            <a:lnSpc>
              <a:spcPct val="90000"/>
            </a:lnSpc>
            <a:spcBef>
              <a:spcPct val="0"/>
            </a:spcBef>
            <a:spcAft>
              <a:spcPct val="35000"/>
            </a:spcAft>
          </a:pPr>
          <a:r>
            <a:rPr lang="en-US" sz="1300" kern="1200" smtClean="0"/>
            <a:t>Defined: International Bill of Rights and ILO Conventions</a:t>
          </a:r>
          <a:endParaRPr lang="en-US" sz="1300" kern="1200"/>
        </a:p>
      </dsp:txBody>
      <dsp:txXfrm>
        <a:off x="4169382" y="1356741"/>
        <a:ext cx="1631082" cy="996181"/>
      </dsp:txXfrm>
    </dsp:sp>
    <dsp:sp modelId="{A43D5BCB-5960-824F-A83D-845DF750E26A}">
      <dsp:nvSpPr>
        <dsp:cNvPr id="0" name=""/>
        <dsp:cNvSpPr/>
      </dsp:nvSpPr>
      <dsp:spPr>
        <a:xfrm>
          <a:off x="3926755" y="1061206"/>
          <a:ext cx="211633" cy="2116335"/>
        </a:xfrm>
        <a:custGeom>
          <a:avLst/>
          <a:gdLst/>
          <a:ahLst/>
          <a:cxnLst/>
          <a:rect l="0" t="0" r="0" b="0"/>
          <a:pathLst>
            <a:path>
              <a:moveTo>
                <a:pt x="0" y="0"/>
              </a:moveTo>
              <a:lnTo>
                <a:pt x="0" y="2116335"/>
              </a:lnTo>
              <a:lnTo>
                <a:pt x="211633" y="2116335"/>
              </a:lnTo>
            </a:path>
          </a:pathLst>
        </a:custGeom>
        <a:noFill/>
        <a:ln w="6350" cap="flat" cmpd="sng" algn="ctr">
          <a:solidFill>
            <a:schemeClr val="accent2">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869FFC7-B218-5747-AD97-F6F73B938C0A}">
      <dsp:nvSpPr>
        <dsp:cNvPr id="0" name=""/>
        <dsp:cNvSpPr/>
      </dsp:nvSpPr>
      <dsp:spPr>
        <a:xfrm>
          <a:off x="4138389" y="2648458"/>
          <a:ext cx="1693068" cy="1058167"/>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lvl="0" algn="ctr" defTabSz="577850" rtl="0">
            <a:lnSpc>
              <a:spcPct val="90000"/>
            </a:lnSpc>
            <a:spcBef>
              <a:spcPct val="0"/>
            </a:spcBef>
            <a:spcAft>
              <a:spcPct val="35000"/>
            </a:spcAft>
          </a:pPr>
          <a:r>
            <a:rPr lang="en-US" sz="1300" kern="1200" smtClean="0"/>
            <a:t>Includes international law and international norms, grounded in customs and practices</a:t>
          </a:r>
          <a:endParaRPr lang="en-US" sz="1300" kern="1200"/>
        </a:p>
      </dsp:txBody>
      <dsp:txXfrm>
        <a:off x="4169382" y="2679451"/>
        <a:ext cx="1631082" cy="996181"/>
      </dsp:txXfrm>
    </dsp:sp>
    <dsp:sp modelId="{C5C65E5E-5EDD-964C-ABCC-BD4AFB8D5D32}">
      <dsp:nvSpPr>
        <dsp:cNvPr id="0" name=""/>
        <dsp:cNvSpPr/>
      </dsp:nvSpPr>
      <dsp:spPr>
        <a:xfrm>
          <a:off x="3926755" y="1061206"/>
          <a:ext cx="211633" cy="3439045"/>
        </a:xfrm>
        <a:custGeom>
          <a:avLst/>
          <a:gdLst/>
          <a:ahLst/>
          <a:cxnLst/>
          <a:rect l="0" t="0" r="0" b="0"/>
          <a:pathLst>
            <a:path>
              <a:moveTo>
                <a:pt x="0" y="0"/>
              </a:moveTo>
              <a:lnTo>
                <a:pt x="0" y="3439045"/>
              </a:lnTo>
              <a:lnTo>
                <a:pt x="211633" y="3439045"/>
              </a:lnTo>
            </a:path>
          </a:pathLst>
        </a:custGeom>
        <a:noFill/>
        <a:ln w="6350" cap="flat" cmpd="sng" algn="ctr">
          <a:solidFill>
            <a:schemeClr val="accent2">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F393CBEF-9C92-5447-BD20-BFE0CA092F4A}">
      <dsp:nvSpPr>
        <dsp:cNvPr id="0" name=""/>
        <dsp:cNvSpPr/>
      </dsp:nvSpPr>
      <dsp:spPr>
        <a:xfrm>
          <a:off x="4138389" y="3971168"/>
          <a:ext cx="1693068" cy="1058167"/>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lvl="0" algn="ctr" defTabSz="577850" rtl="0">
            <a:lnSpc>
              <a:spcPct val="90000"/>
            </a:lnSpc>
            <a:spcBef>
              <a:spcPct val="0"/>
            </a:spcBef>
            <a:spcAft>
              <a:spcPct val="35000"/>
            </a:spcAft>
          </a:pPr>
          <a:r>
            <a:rPr lang="en-US" sz="1300" kern="1200" smtClean="0"/>
            <a:t>Effectuated through Human Rights Due Diligence</a:t>
          </a:r>
          <a:endParaRPr lang="en-US" sz="1300" kern="1200"/>
        </a:p>
      </dsp:txBody>
      <dsp:txXfrm>
        <a:off x="4169382" y="4002161"/>
        <a:ext cx="1631082" cy="996181"/>
      </dsp:txXfrm>
    </dsp:sp>
    <dsp:sp modelId="{4DFD5000-215C-6C4F-BE9E-AC4BEEE59229}">
      <dsp:nvSpPr>
        <dsp:cNvPr id="0" name=""/>
        <dsp:cNvSpPr/>
      </dsp:nvSpPr>
      <dsp:spPr>
        <a:xfrm>
          <a:off x="6360541" y="3038"/>
          <a:ext cx="2116335" cy="1058167"/>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2385" tIns="21590" rIns="32385" bIns="21590" numCol="1" spcCol="1270" anchor="ctr" anchorCtr="0">
          <a:noAutofit/>
        </a:bodyPr>
        <a:lstStyle/>
        <a:p>
          <a:pPr lvl="0" algn="ctr" defTabSz="755650" rtl="0">
            <a:lnSpc>
              <a:spcPct val="90000"/>
            </a:lnSpc>
            <a:spcBef>
              <a:spcPct val="0"/>
            </a:spcBef>
            <a:spcAft>
              <a:spcPct val="35000"/>
            </a:spcAft>
          </a:pPr>
          <a:r>
            <a:rPr lang="en-US" sz="1700" kern="1200" smtClean="0"/>
            <a:t>Obligation to provide remedies</a:t>
          </a:r>
          <a:endParaRPr lang="en-US" sz="1700" kern="1200"/>
        </a:p>
      </dsp:txBody>
      <dsp:txXfrm>
        <a:off x="6391534" y="34031"/>
        <a:ext cx="2054349" cy="996181"/>
      </dsp:txXfrm>
    </dsp:sp>
    <dsp:sp modelId="{1E56A1D7-69D9-0747-A897-3D36396B9F40}">
      <dsp:nvSpPr>
        <dsp:cNvPr id="0" name=""/>
        <dsp:cNvSpPr/>
      </dsp:nvSpPr>
      <dsp:spPr>
        <a:xfrm>
          <a:off x="6572175" y="1061206"/>
          <a:ext cx="211633" cy="793625"/>
        </a:xfrm>
        <a:custGeom>
          <a:avLst/>
          <a:gdLst/>
          <a:ahLst/>
          <a:cxnLst/>
          <a:rect l="0" t="0" r="0" b="0"/>
          <a:pathLst>
            <a:path>
              <a:moveTo>
                <a:pt x="0" y="0"/>
              </a:moveTo>
              <a:lnTo>
                <a:pt x="0" y="793625"/>
              </a:lnTo>
              <a:lnTo>
                <a:pt x="211633" y="793625"/>
              </a:lnTo>
            </a:path>
          </a:pathLst>
        </a:custGeom>
        <a:noFill/>
        <a:ln w="6350" cap="flat" cmpd="sng" algn="ctr">
          <a:solidFill>
            <a:schemeClr val="accent2">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1BAC085C-B4FE-5548-A637-187141995F1A}">
      <dsp:nvSpPr>
        <dsp:cNvPr id="0" name=""/>
        <dsp:cNvSpPr/>
      </dsp:nvSpPr>
      <dsp:spPr>
        <a:xfrm>
          <a:off x="6783809" y="1325748"/>
          <a:ext cx="1693068" cy="1058167"/>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lvl="0" algn="ctr" defTabSz="577850" rtl="0">
            <a:lnSpc>
              <a:spcPct val="90000"/>
            </a:lnSpc>
            <a:spcBef>
              <a:spcPct val="0"/>
            </a:spcBef>
            <a:spcAft>
              <a:spcPct val="35000"/>
            </a:spcAft>
          </a:pPr>
          <a:r>
            <a:rPr lang="en-US" sz="1300" kern="1200" smtClean="0"/>
            <a:t>State based and non-state based remedial mechanisms</a:t>
          </a:r>
          <a:endParaRPr lang="en-US" sz="1300" kern="1200"/>
        </a:p>
      </dsp:txBody>
      <dsp:txXfrm>
        <a:off x="6814802" y="1356741"/>
        <a:ext cx="1631082" cy="996181"/>
      </dsp:txXfrm>
    </dsp:sp>
    <dsp:sp modelId="{7A537897-4BB5-984D-A88D-B01931C328D7}">
      <dsp:nvSpPr>
        <dsp:cNvPr id="0" name=""/>
        <dsp:cNvSpPr/>
      </dsp:nvSpPr>
      <dsp:spPr>
        <a:xfrm>
          <a:off x="6572175" y="1061206"/>
          <a:ext cx="211633" cy="2116335"/>
        </a:xfrm>
        <a:custGeom>
          <a:avLst/>
          <a:gdLst/>
          <a:ahLst/>
          <a:cxnLst/>
          <a:rect l="0" t="0" r="0" b="0"/>
          <a:pathLst>
            <a:path>
              <a:moveTo>
                <a:pt x="0" y="0"/>
              </a:moveTo>
              <a:lnTo>
                <a:pt x="0" y="2116335"/>
              </a:lnTo>
              <a:lnTo>
                <a:pt x="211633" y="2116335"/>
              </a:lnTo>
            </a:path>
          </a:pathLst>
        </a:custGeom>
        <a:noFill/>
        <a:ln w="6350" cap="flat" cmpd="sng" algn="ctr">
          <a:solidFill>
            <a:schemeClr val="accent2">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8CB61C3-4008-3F4B-9BBA-0388F0553525}">
      <dsp:nvSpPr>
        <dsp:cNvPr id="0" name=""/>
        <dsp:cNvSpPr/>
      </dsp:nvSpPr>
      <dsp:spPr>
        <a:xfrm>
          <a:off x="6783809" y="2648458"/>
          <a:ext cx="1693068" cy="1058167"/>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lvl="0" algn="ctr" defTabSz="577850" rtl="0">
            <a:lnSpc>
              <a:spcPct val="90000"/>
            </a:lnSpc>
            <a:spcBef>
              <a:spcPct val="0"/>
            </a:spcBef>
            <a:spcAft>
              <a:spcPct val="35000"/>
            </a:spcAft>
          </a:pPr>
          <a:r>
            <a:rPr lang="en-US" sz="1300" kern="1200" smtClean="0"/>
            <a:t>Multilateral non-judicial frameworks encouraged</a:t>
          </a:r>
          <a:endParaRPr lang="en-US" sz="1300" kern="1200"/>
        </a:p>
      </dsp:txBody>
      <dsp:txXfrm>
        <a:off x="6814802" y="2679451"/>
        <a:ext cx="1631082" cy="996181"/>
      </dsp:txXfrm>
    </dsp:sp>
    <dsp:sp modelId="{5D958634-2724-0746-8707-EE5EE11BC96A}">
      <dsp:nvSpPr>
        <dsp:cNvPr id="0" name=""/>
        <dsp:cNvSpPr/>
      </dsp:nvSpPr>
      <dsp:spPr>
        <a:xfrm>
          <a:off x="9005961" y="3038"/>
          <a:ext cx="2116335" cy="1058167"/>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2385" tIns="21590" rIns="32385" bIns="21590" numCol="1" spcCol="1270" anchor="ctr" anchorCtr="0">
          <a:noAutofit/>
        </a:bodyPr>
        <a:lstStyle/>
        <a:p>
          <a:pPr lvl="0" algn="ctr" defTabSz="755650">
            <a:lnSpc>
              <a:spcPct val="90000"/>
            </a:lnSpc>
            <a:spcBef>
              <a:spcPct val="0"/>
            </a:spcBef>
            <a:spcAft>
              <a:spcPct val="35000"/>
            </a:spcAft>
          </a:pPr>
          <a:r>
            <a:rPr lang="en-US" sz="1700" kern="1200" dirty="0" smtClean="0"/>
            <a:t>U.N. Guiding Principles for Business and Human Rights</a:t>
          </a:r>
        </a:p>
      </dsp:txBody>
      <dsp:txXfrm>
        <a:off x="9036954" y="34031"/>
        <a:ext cx="2054349" cy="996181"/>
      </dsp:txXfrm>
    </dsp:sp>
    <dsp:sp modelId="{3337D2A9-0ACF-9E45-9F78-54B3B3F11E28}">
      <dsp:nvSpPr>
        <dsp:cNvPr id="0" name=""/>
        <dsp:cNvSpPr/>
      </dsp:nvSpPr>
      <dsp:spPr>
        <a:xfrm>
          <a:off x="9217595" y="1061206"/>
          <a:ext cx="211633" cy="793625"/>
        </a:xfrm>
        <a:custGeom>
          <a:avLst/>
          <a:gdLst/>
          <a:ahLst/>
          <a:cxnLst/>
          <a:rect l="0" t="0" r="0" b="0"/>
          <a:pathLst>
            <a:path>
              <a:moveTo>
                <a:pt x="0" y="0"/>
              </a:moveTo>
              <a:lnTo>
                <a:pt x="0" y="793625"/>
              </a:lnTo>
              <a:lnTo>
                <a:pt x="211633" y="793625"/>
              </a:lnTo>
            </a:path>
          </a:pathLst>
        </a:custGeom>
        <a:noFill/>
        <a:ln w="6350" cap="flat" cmpd="sng" algn="ctr">
          <a:solidFill>
            <a:schemeClr val="accent2">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851599D-D097-E44C-9142-47ECFEE35812}">
      <dsp:nvSpPr>
        <dsp:cNvPr id="0" name=""/>
        <dsp:cNvSpPr/>
      </dsp:nvSpPr>
      <dsp:spPr>
        <a:xfrm>
          <a:off x="9429229" y="1325748"/>
          <a:ext cx="1693068" cy="1058167"/>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lvl="0" algn="ctr" defTabSz="577850">
            <a:lnSpc>
              <a:spcPct val="90000"/>
            </a:lnSpc>
            <a:spcBef>
              <a:spcPct val="0"/>
            </a:spcBef>
            <a:spcAft>
              <a:spcPct val="35000"/>
            </a:spcAft>
          </a:pPr>
          <a:r>
            <a:rPr lang="en-US" sz="1300" kern="1200" smtClean="0"/>
            <a:t>Three Pillar framework for elaborating system of human rights consequences of economic activity</a:t>
          </a:r>
          <a:endParaRPr lang="en-US" sz="1300" kern="1200" dirty="0" smtClean="0"/>
        </a:p>
      </dsp:txBody>
      <dsp:txXfrm>
        <a:off x="9460222" y="1356741"/>
        <a:ext cx="1631082" cy="996181"/>
      </dsp:txXfrm>
    </dsp:sp>
    <dsp:sp modelId="{41C3ABEF-417B-8348-96CF-5C7CEC2EF3B9}">
      <dsp:nvSpPr>
        <dsp:cNvPr id="0" name=""/>
        <dsp:cNvSpPr/>
      </dsp:nvSpPr>
      <dsp:spPr>
        <a:xfrm>
          <a:off x="9217595" y="1061206"/>
          <a:ext cx="211633" cy="2116335"/>
        </a:xfrm>
        <a:custGeom>
          <a:avLst/>
          <a:gdLst/>
          <a:ahLst/>
          <a:cxnLst/>
          <a:rect l="0" t="0" r="0" b="0"/>
          <a:pathLst>
            <a:path>
              <a:moveTo>
                <a:pt x="0" y="0"/>
              </a:moveTo>
              <a:lnTo>
                <a:pt x="0" y="2116335"/>
              </a:lnTo>
              <a:lnTo>
                <a:pt x="211633" y="2116335"/>
              </a:lnTo>
            </a:path>
          </a:pathLst>
        </a:custGeom>
        <a:noFill/>
        <a:ln w="6350" cap="flat" cmpd="sng" algn="ctr">
          <a:solidFill>
            <a:schemeClr val="accent2">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8FFF5B04-DA63-E34B-AE7B-511E5B981620}">
      <dsp:nvSpPr>
        <dsp:cNvPr id="0" name=""/>
        <dsp:cNvSpPr/>
      </dsp:nvSpPr>
      <dsp:spPr>
        <a:xfrm>
          <a:off x="9429229" y="2648458"/>
          <a:ext cx="1693068" cy="1058167"/>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lvl="0" algn="ctr" defTabSz="577850" rtl="0">
            <a:lnSpc>
              <a:spcPct val="90000"/>
            </a:lnSpc>
            <a:spcBef>
              <a:spcPct val="0"/>
            </a:spcBef>
            <a:spcAft>
              <a:spcPct val="35000"/>
            </a:spcAft>
          </a:pPr>
          <a:r>
            <a:rPr lang="en-US" sz="1300" b="1" kern="1200" dirty="0" smtClean="0"/>
            <a:t>No independent enforcement mechanism</a:t>
          </a:r>
          <a:endParaRPr lang="en-US" sz="1300" kern="1200" dirty="0"/>
        </a:p>
      </dsp:txBody>
      <dsp:txXfrm>
        <a:off x="9460222" y="2679451"/>
        <a:ext cx="1631082" cy="996181"/>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975F2C-41EE-854D-874E-BB7C7C30F46B}">
      <dsp:nvSpPr>
        <dsp:cNvPr id="0" name=""/>
        <dsp:cNvSpPr/>
      </dsp:nvSpPr>
      <dsp:spPr>
        <a:xfrm rot="10800000">
          <a:off x="4145279" y="0"/>
          <a:ext cx="8046720" cy="1677458"/>
        </a:xfrm>
        <a:prstGeom prst="nonIsoscelesTrapezoid">
          <a:avLst>
            <a:gd name="adj1" fmla="val 0"/>
            <a:gd name="adj2" fmla="val 82372"/>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rtl="0">
            <a:lnSpc>
              <a:spcPct val="90000"/>
            </a:lnSpc>
            <a:spcBef>
              <a:spcPct val="0"/>
            </a:spcBef>
            <a:spcAft>
              <a:spcPct val="15000"/>
            </a:spcAft>
            <a:buChar char="•"/>
          </a:pPr>
          <a:r>
            <a:rPr lang="en-US" sz="1400" kern="1200" smtClean="0"/>
            <a:t>They provide principles and standards of good practice consistent with applicable laws and internationally recognised standards.</a:t>
          </a:r>
          <a:endParaRPr lang="en-US" sz="1400" kern="1200"/>
        </a:p>
        <a:p>
          <a:pPr marL="114300" lvl="1" indent="-114300" algn="l" defTabSz="622300" rtl="0">
            <a:lnSpc>
              <a:spcPct val="90000"/>
            </a:lnSpc>
            <a:spcBef>
              <a:spcPct val="0"/>
            </a:spcBef>
            <a:spcAft>
              <a:spcPct val="15000"/>
            </a:spcAft>
            <a:buChar char="•"/>
          </a:pPr>
          <a:r>
            <a:rPr lang="en-US" sz="1400" kern="1200" smtClean="0"/>
            <a:t>Observance of the Guidelines by enterprises is voluntary and not legally enforceable.</a:t>
          </a:r>
          <a:endParaRPr lang="en-US" sz="1400" kern="1200"/>
        </a:p>
      </dsp:txBody>
      <dsp:txXfrm rot="10800000">
        <a:off x="5527039" y="0"/>
        <a:ext cx="6664960" cy="1677458"/>
      </dsp:txXfrm>
    </dsp:sp>
    <dsp:sp modelId="{571DFCD3-457D-0345-83B5-962E9229DF87}">
      <dsp:nvSpPr>
        <dsp:cNvPr id="0" name=""/>
        <dsp:cNvSpPr/>
      </dsp:nvSpPr>
      <dsp:spPr>
        <a:xfrm>
          <a:off x="2763520" y="0"/>
          <a:ext cx="2763519" cy="1677458"/>
        </a:xfrm>
        <a:prstGeom prst="trapezoid">
          <a:avLst>
            <a:gd name="adj" fmla="val 82372"/>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9210" tIns="29210" rIns="29210" bIns="29210" numCol="1" spcCol="1270" anchor="ctr" anchorCtr="0">
          <a:noAutofit/>
        </a:bodyPr>
        <a:lstStyle/>
        <a:p>
          <a:pPr lvl="0" algn="ctr" defTabSz="1022350" rtl="0">
            <a:lnSpc>
              <a:spcPct val="90000"/>
            </a:lnSpc>
            <a:spcBef>
              <a:spcPct val="0"/>
            </a:spcBef>
            <a:spcAft>
              <a:spcPct val="35000"/>
            </a:spcAft>
          </a:pPr>
          <a:r>
            <a:rPr lang="en-US" sz="2300" kern="1200" smtClean="0"/>
            <a:t>Guidelines: recommendations addressed by governments to MNEs. </a:t>
          </a:r>
          <a:endParaRPr lang="en-US" sz="2300" kern="1200"/>
        </a:p>
      </dsp:txBody>
      <dsp:txXfrm>
        <a:off x="2763520" y="0"/>
        <a:ext cx="2763519" cy="1677458"/>
      </dsp:txXfrm>
    </dsp:sp>
    <dsp:sp modelId="{EE3652A5-49CE-6449-BB0A-E045B797DF70}">
      <dsp:nvSpPr>
        <dsp:cNvPr id="0" name=""/>
        <dsp:cNvSpPr/>
      </dsp:nvSpPr>
      <dsp:spPr>
        <a:xfrm rot="10800000">
          <a:off x="5527039" y="1677458"/>
          <a:ext cx="6664960" cy="1677458"/>
        </a:xfrm>
        <a:prstGeom prst="nonIsoscelesTrapezoid">
          <a:avLst>
            <a:gd name="adj1" fmla="val 0"/>
            <a:gd name="adj2" fmla="val 82372"/>
          </a:avLst>
        </a:prstGeom>
        <a:solidFill>
          <a:schemeClr val="lt1">
            <a:alpha val="90000"/>
            <a:hueOff val="0"/>
            <a:satOff val="0"/>
            <a:lumOff val="0"/>
            <a:alphaOff val="0"/>
          </a:schemeClr>
        </a:solidFill>
        <a:ln w="6350" cap="flat" cmpd="sng" algn="ctr">
          <a:solidFill>
            <a:schemeClr val="accent4">
              <a:hueOff val="4900445"/>
              <a:satOff val="-20388"/>
              <a:lumOff val="4804"/>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rtl="0">
            <a:lnSpc>
              <a:spcPct val="90000"/>
            </a:lnSpc>
            <a:spcBef>
              <a:spcPct val="0"/>
            </a:spcBef>
            <a:spcAft>
              <a:spcPct val="15000"/>
            </a:spcAft>
            <a:buChar char="•"/>
          </a:pPr>
          <a:r>
            <a:rPr lang="en-US" sz="1400" kern="1200" smtClean="0"/>
            <a:t>transparency/disclosure, human rights, employment/industrial relations, environmental issues, bribery/corruption, consumer protection, technology transfer, anti-competitive schemes, and taxation</a:t>
          </a:r>
          <a:endParaRPr lang="en-US" sz="1400" kern="1200"/>
        </a:p>
        <a:p>
          <a:pPr marL="114300" lvl="1" indent="-114300" algn="l" defTabSz="622300" rtl="0">
            <a:lnSpc>
              <a:spcPct val="90000"/>
            </a:lnSpc>
            <a:spcBef>
              <a:spcPct val="0"/>
            </a:spcBef>
            <a:spcAft>
              <a:spcPct val="15000"/>
            </a:spcAft>
            <a:buChar char="•"/>
          </a:pPr>
          <a:r>
            <a:rPr lang="en-US" sz="1400" kern="1200" smtClean="0"/>
            <a:t>Special toolkit for weak governance zones</a:t>
          </a:r>
          <a:endParaRPr lang="en-US" sz="1400" kern="1200"/>
        </a:p>
        <a:p>
          <a:pPr marL="228600" lvl="2" indent="-114300" algn="l" defTabSz="622300" rtl="0">
            <a:lnSpc>
              <a:spcPct val="90000"/>
            </a:lnSpc>
            <a:spcBef>
              <a:spcPct val="0"/>
            </a:spcBef>
            <a:spcAft>
              <a:spcPct val="15000"/>
            </a:spcAft>
            <a:buChar char="•"/>
          </a:pPr>
          <a:r>
            <a:rPr lang="en-US" sz="1400" kern="1200" smtClean="0"/>
            <a:t>Extractives and weak governance zones </a:t>
          </a:r>
          <a:r>
            <a:rPr lang="en-US" sz="1400" kern="1200" smtClean="0">
              <a:hlinkClick xmlns:r="http://schemas.openxmlformats.org/officeDocument/2006/relationships" r:id="rId1" invalidUrl="http://www.vigeo.com/csr-rating-agency/images/PDF/Publications/vigeo_extractive industry_en.pdf"/>
            </a:rPr>
            <a:t>HERE</a:t>
          </a:r>
          <a:endParaRPr lang="en-US" sz="1400" kern="1200"/>
        </a:p>
        <a:p>
          <a:pPr marL="228600" lvl="2" indent="-114300" algn="l" defTabSz="622300" rtl="0">
            <a:lnSpc>
              <a:spcPct val="90000"/>
            </a:lnSpc>
            <a:spcBef>
              <a:spcPct val="0"/>
            </a:spcBef>
            <a:spcAft>
              <a:spcPct val="15000"/>
            </a:spcAft>
            <a:buChar char="•"/>
          </a:pPr>
          <a:r>
            <a:rPr lang="en-US" sz="1400" kern="1200" smtClean="0"/>
            <a:t>OECD Due Diligence Guidance: </a:t>
          </a:r>
          <a:r>
            <a:rPr lang="en-US" sz="1400" kern="1200" smtClean="0">
              <a:hlinkClick xmlns:r="http://schemas.openxmlformats.org/officeDocument/2006/relationships" r:id="rId2"/>
            </a:rPr>
            <a:t>Meaningful Stakeholder Engagement</a:t>
          </a:r>
          <a:endParaRPr lang="en-US" sz="1400" kern="1200"/>
        </a:p>
      </dsp:txBody>
      <dsp:txXfrm rot="10800000">
        <a:off x="6908800" y="1677458"/>
        <a:ext cx="5283200" cy="1677458"/>
      </dsp:txXfrm>
    </dsp:sp>
    <dsp:sp modelId="{4FC9FDF2-1ABE-E94B-B835-E639F5E60950}">
      <dsp:nvSpPr>
        <dsp:cNvPr id="0" name=""/>
        <dsp:cNvSpPr/>
      </dsp:nvSpPr>
      <dsp:spPr>
        <a:xfrm>
          <a:off x="1381760" y="1677458"/>
          <a:ext cx="5527039" cy="1677458"/>
        </a:xfrm>
        <a:prstGeom prst="trapezoid">
          <a:avLst>
            <a:gd name="adj" fmla="val 82372"/>
          </a:avLst>
        </a:prstGeom>
        <a:gradFill rotWithShape="0">
          <a:gsLst>
            <a:gs pos="0">
              <a:schemeClr val="accent4">
                <a:hueOff val="4900445"/>
                <a:satOff val="-20388"/>
                <a:lumOff val="4804"/>
                <a:alphaOff val="0"/>
                <a:satMod val="103000"/>
                <a:lumMod val="102000"/>
                <a:tint val="94000"/>
              </a:schemeClr>
            </a:gs>
            <a:gs pos="50000">
              <a:schemeClr val="accent4">
                <a:hueOff val="4900445"/>
                <a:satOff val="-20388"/>
                <a:lumOff val="4804"/>
                <a:alphaOff val="0"/>
                <a:satMod val="110000"/>
                <a:lumMod val="100000"/>
                <a:shade val="100000"/>
              </a:schemeClr>
            </a:gs>
            <a:gs pos="100000">
              <a:schemeClr val="accent4">
                <a:hueOff val="4900445"/>
                <a:satOff val="-20388"/>
                <a:lumOff val="480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9210" tIns="29210" rIns="29210" bIns="29210" numCol="1" spcCol="1270" anchor="ctr" anchorCtr="0">
          <a:noAutofit/>
        </a:bodyPr>
        <a:lstStyle/>
        <a:p>
          <a:pPr lvl="0" algn="ctr" defTabSz="1022350" rtl="0">
            <a:lnSpc>
              <a:spcPct val="90000"/>
            </a:lnSpc>
            <a:spcBef>
              <a:spcPct val="0"/>
            </a:spcBef>
            <a:spcAft>
              <a:spcPct val="35000"/>
            </a:spcAft>
          </a:pPr>
          <a:r>
            <a:rPr lang="en-US" sz="2300" kern="1200" smtClean="0"/>
            <a:t>Cover a number of general areas</a:t>
          </a:r>
          <a:endParaRPr lang="en-US" sz="2300" kern="1200"/>
        </a:p>
      </dsp:txBody>
      <dsp:txXfrm>
        <a:off x="2348991" y="1677458"/>
        <a:ext cx="3592576" cy="1677458"/>
      </dsp:txXfrm>
    </dsp:sp>
    <dsp:sp modelId="{1C70E662-96F5-C347-8A0B-24BD584FC7F7}">
      <dsp:nvSpPr>
        <dsp:cNvPr id="0" name=""/>
        <dsp:cNvSpPr/>
      </dsp:nvSpPr>
      <dsp:spPr>
        <a:xfrm rot="10800000">
          <a:off x="6908800" y="3354916"/>
          <a:ext cx="5283200" cy="1677458"/>
        </a:xfrm>
        <a:prstGeom prst="nonIsoscelesTrapezoid">
          <a:avLst>
            <a:gd name="adj1" fmla="val 0"/>
            <a:gd name="adj2" fmla="val 82372"/>
          </a:avLst>
        </a:prstGeom>
        <a:solidFill>
          <a:schemeClr val="lt1">
            <a:alpha val="90000"/>
            <a:hueOff val="0"/>
            <a:satOff val="0"/>
            <a:lumOff val="0"/>
            <a:alphaOff val="0"/>
          </a:schemeClr>
        </a:solidFill>
        <a:ln w="6350" cap="flat" cmpd="sng" algn="ctr">
          <a:solidFill>
            <a:schemeClr val="accent4">
              <a:hueOff val="9800891"/>
              <a:satOff val="-40777"/>
              <a:lumOff val="9608"/>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rtl="0">
            <a:lnSpc>
              <a:spcPct val="90000"/>
            </a:lnSpc>
            <a:spcBef>
              <a:spcPct val="0"/>
            </a:spcBef>
            <a:spcAft>
              <a:spcPct val="15000"/>
            </a:spcAft>
            <a:buChar char="•"/>
          </a:pPr>
          <a:r>
            <a:rPr lang="en-US" sz="1400" kern="1200" smtClean="0"/>
            <a:t>Have been used increasingly in two contexts</a:t>
          </a:r>
          <a:endParaRPr lang="en-US" sz="1400" kern="1200"/>
        </a:p>
        <a:p>
          <a:pPr marL="228600" lvl="2" indent="-114300" algn="l" defTabSz="622300" rtl="0">
            <a:lnSpc>
              <a:spcPct val="90000"/>
            </a:lnSpc>
            <a:spcBef>
              <a:spcPct val="0"/>
            </a:spcBef>
            <a:spcAft>
              <a:spcPct val="15000"/>
            </a:spcAft>
            <a:buChar char="•"/>
          </a:pPr>
          <a:r>
            <a:rPr lang="en-US" sz="1400" kern="1200" smtClean="0"/>
            <a:t>NGOs to advance international normative agenda</a:t>
          </a:r>
          <a:endParaRPr lang="en-US" sz="1400" kern="1200"/>
        </a:p>
        <a:p>
          <a:pPr marL="228600" lvl="2" indent="-114300" algn="l" defTabSz="622300" rtl="0">
            <a:lnSpc>
              <a:spcPct val="90000"/>
            </a:lnSpc>
            <a:spcBef>
              <a:spcPct val="0"/>
            </a:spcBef>
            <a:spcAft>
              <a:spcPct val="15000"/>
            </a:spcAft>
            <a:buChar char="•"/>
          </a:pPr>
          <a:r>
            <a:rPr lang="en-US" sz="1400" kern="1200" smtClean="0"/>
            <a:t>Labor unions to leverage national litigation</a:t>
          </a:r>
          <a:endParaRPr lang="en-US" sz="1400" kern="1200"/>
        </a:p>
      </dsp:txBody>
      <dsp:txXfrm rot="10800000">
        <a:off x="8290560" y="3354916"/>
        <a:ext cx="3901440" cy="1677458"/>
      </dsp:txXfrm>
    </dsp:sp>
    <dsp:sp modelId="{9C974774-D5B8-6C4F-B80A-73FC56B432C7}">
      <dsp:nvSpPr>
        <dsp:cNvPr id="0" name=""/>
        <dsp:cNvSpPr/>
      </dsp:nvSpPr>
      <dsp:spPr>
        <a:xfrm>
          <a:off x="0" y="3354916"/>
          <a:ext cx="8290560" cy="1677458"/>
        </a:xfrm>
        <a:prstGeom prst="trapezoid">
          <a:avLst>
            <a:gd name="adj" fmla="val 82372"/>
          </a:avLst>
        </a:prstGeom>
        <a:gradFill rotWithShape="0">
          <a:gsLst>
            <a:gs pos="0">
              <a:schemeClr val="accent4">
                <a:hueOff val="9800891"/>
                <a:satOff val="-40777"/>
                <a:lumOff val="9608"/>
                <a:alphaOff val="0"/>
                <a:satMod val="103000"/>
                <a:lumMod val="102000"/>
                <a:tint val="94000"/>
              </a:schemeClr>
            </a:gs>
            <a:gs pos="50000">
              <a:schemeClr val="accent4">
                <a:hueOff val="9800891"/>
                <a:satOff val="-40777"/>
                <a:lumOff val="9608"/>
                <a:alphaOff val="0"/>
                <a:satMod val="110000"/>
                <a:lumMod val="100000"/>
                <a:shade val="100000"/>
              </a:schemeClr>
            </a:gs>
            <a:gs pos="100000">
              <a:schemeClr val="accent4">
                <a:hueOff val="9800891"/>
                <a:satOff val="-40777"/>
                <a:lumOff val="960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9210" tIns="29210" rIns="29210" bIns="29210" numCol="1" spcCol="1270" anchor="ctr" anchorCtr="0">
          <a:noAutofit/>
        </a:bodyPr>
        <a:lstStyle/>
        <a:p>
          <a:pPr lvl="0" algn="ctr" defTabSz="1022350" rtl="0">
            <a:lnSpc>
              <a:spcPct val="90000"/>
            </a:lnSpc>
            <a:spcBef>
              <a:spcPct val="0"/>
            </a:spcBef>
            <a:spcAft>
              <a:spcPct val="35000"/>
            </a:spcAft>
          </a:pPr>
          <a:r>
            <a:rPr lang="en-US" sz="2300" kern="1200" smtClean="0"/>
            <a:t>Complaint procedures through National Contact Points.</a:t>
          </a:r>
          <a:endParaRPr lang="en-US" sz="2300" kern="1200"/>
        </a:p>
      </dsp:txBody>
      <dsp:txXfrm>
        <a:off x="1450847" y="3354916"/>
        <a:ext cx="5388864" cy="167745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47E0B2-FCCE-4146-9D49-DAB23E31D973}">
      <dsp:nvSpPr>
        <dsp:cNvPr id="0" name=""/>
        <dsp:cNvSpPr/>
      </dsp:nvSpPr>
      <dsp:spPr>
        <a:xfrm>
          <a:off x="1375171" y="1473"/>
          <a:ext cx="3631406" cy="3631406"/>
        </a:xfrm>
        <a:prstGeom prst="ellipse">
          <a:avLst/>
        </a:prstGeom>
        <a:gradFill rotWithShape="0">
          <a:gsLst>
            <a:gs pos="0">
              <a:schemeClr val="accent4">
                <a:alpha val="50000"/>
                <a:hueOff val="0"/>
                <a:satOff val="0"/>
                <a:lumOff val="0"/>
                <a:alphaOff val="0"/>
                <a:satMod val="103000"/>
                <a:lumMod val="102000"/>
                <a:tint val="94000"/>
              </a:schemeClr>
            </a:gs>
            <a:gs pos="50000">
              <a:schemeClr val="accent4">
                <a:alpha val="50000"/>
                <a:hueOff val="0"/>
                <a:satOff val="0"/>
                <a:lumOff val="0"/>
                <a:alphaOff val="0"/>
                <a:satMod val="110000"/>
                <a:lumMod val="100000"/>
                <a:shade val="100000"/>
              </a:schemeClr>
            </a:gs>
            <a:gs pos="100000">
              <a:schemeClr val="accent4">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99848" tIns="25400" rIns="199848" bIns="25400" numCol="1" spcCol="1270" anchor="ctr" anchorCtr="1">
          <a:noAutofit/>
        </a:bodyPr>
        <a:lstStyle/>
        <a:p>
          <a:pPr lvl="0" algn="l" defTabSz="800100" rtl="0">
            <a:lnSpc>
              <a:spcPct val="90000"/>
            </a:lnSpc>
            <a:spcBef>
              <a:spcPct val="0"/>
            </a:spcBef>
            <a:spcAft>
              <a:spcPct val="35000"/>
            </a:spcAft>
          </a:pPr>
          <a:endParaRPr lang="en-US" sz="1800" kern="1200"/>
        </a:p>
        <a:p>
          <a:pPr marL="228600" lvl="1" indent="-228600" algn="l" defTabSz="889000" rtl="0">
            <a:lnSpc>
              <a:spcPct val="90000"/>
            </a:lnSpc>
            <a:spcBef>
              <a:spcPct val="0"/>
            </a:spcBef>
            <a:spcAft>
              <a:spcPct val="15000"/>
            </a:spcAft>
            <a:buChar char="•"/>
          </a:pPr>
          <a:r>
            <a:rPr lang="en-US" sz="2000" b="1" kern="1200" dirty="0" smtClean="0"/>
            <a:t>business imperative to profit </a:t>
          </a:r>
          <a:r>
            <a:rPr lang="en-US" sz="2000" kern="1200" dirty="0" smtClean="0"/>
            <a:t>(in ways to foster the welfare of its stakeholders including its investors and lenders), </a:t>
          </a:r>
          <a:endParaRPr lang="en-US" sz="2000" kern="1200" dirty="0"/>
        </a:p>
      </dsp:txBody>
      <dsp:txXfrm>
        <a:off x="1906978" y="533280"/>
        <a:ext cx="2567792" cy="2567792"/>
      </dsp:txXfrm>
    </dsp:sp>
    <dsp:sp modelId="{CB254D20-3C0B-864A-89F4-25BAA4B483E4}">
      <dsp:nvSpPr>
        <dsp:cNvPr id="0" name=""/>
        <dsp:cNvSpPr/>
      </dsp:nvSpPr>
      <dsp:spPr>
        <a:xfrm>
          <a:off x="4280296" y="1473"/>
          <a:ext cx="3631406" cy="3631406"/>
        </a:xfrm>
        <a:prstGeom prst="ellipse">
          <a:avLst/>
        </a:prstGeom>
        <a:gradFill rotWithShape="0">
          <a:gsLst>
            <a:gs pos="0">
              <a:schemeClr val="accent4">
                <a:alpha val="50000"/>
                <a:hueOff val="4900445"/>
                <a:satOff val="-20388"/>
                <a:lumOff val="4804"/>
                <a:alphaOff val="0"/>
                <a:satMod val="103000"/>
                <a:lumMod val="102000"/>
                <a:tint val="94000"/>
              </a:schemeClr>
            </a:gs>
            <a:gs pos="50000">
              <a:schemeClr val="accent4">
                <a:alpha val="50000"/>
                <a:hueOff val="4900445"/>
                <a:satOff val="-20388"/>
                <a:lumOff val="4804"/>
                <a:alphaOff val="0"/>
                <a:satMod val="110000"/>
                <a:lumMod val="100000"/>
                <a:shade val="100000"/>
              </a:schemeClr>
            </a:gs>
            <a:gs pos="100000">
              <a:schemeClr val="accent4">
                <a:alpha val="50000"/>
                <a:hueOff val="4900445"/>
                <a:satOff val="-20388"/>
                <a:lumOff val="4804"/>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99848" tIns="22860" rIns="199848" bIns="22860" numCol="1" spcCol="1270" anchor="ctr" anchorCtr="0">
          <a:noAutofit/>
        </a:bodyPr>
        <a:lstStyle/>
        <a:p>
          <a:pPr lvl="0" algn="ctr" defTabSz="800100" rtl="0">
            <a:lnSpc>
              <a:spcPct val="90000"/>
            </a:lnSpc>
            <a:spcBef>
              <a:spcPct val="0"/>
            </a:spcBef>
            <a:spcAft>
              <a:spcPct val="35000"/>
            </a:spcAft>
          </a:pPr>
          <a:r>
            <a:rPr lang="en-US" sz="1800" b="1" kern="1200" dirty="0" smtClean="0"/>
            <a:t>civil society </a:t>
          </a:r>
          <a:r>
            <a:rPr lang="en-US" sz="1800" kern="1200" dirty="0" smtClean="0"/>
            <a:t>(in ways that give effect to monitoring and accountability roles).</a:t>
          </a:r>
          <a:endParaRPr lang="en-US" sz="1800" kern="1200" dirty="0"/>
        </a:p>
      </dsp:txBody>
      <dsp:txXfrm>
        <a:off x="4812103" y="533280"/>
        <a:ext cx="2567792" cy="2567792"/>
      </dsp:txXfrm>
    </dsp:sp>
    <dsp:sp modelId="{B1791E68-80FA-3E4E-B664-DA6D257F24AE}">
      <dsp:nvSpPr>
        <dsp:cNvPr id="0" name=""/>
        <dsp:cNvSpPr/>
      </dsp:nvSpPr>
      <dsp:spPr>
        <a:xfrm>
          <a:off x="7185421" y="1473"/>
          <a:ext cx="3631406" cy="3631406"/>
        </a:xfrm>
        <a:prstGeom prst="ellipse">
          <a:avLst/>
        </a:prstGeom>
        <a:gradFill rotWithShape="0">
          <a:gsLst>
            <a:gs pos="0">
              <a:schemeClr val="accent4">
                <a:alpha val="50000"/>
                <a:hueOff val="9800891"/>
                <a:satOff val="-40777"/>
                <a:lumOff val="9608"/>
                <a:alphaOff val="0"/>
                <a:satMod val="103000"/>
                <a:lumMod val="102000"/>
                <a:tint val="94000"/>
              </a:schemeClr>
            </a:gs>
            <a:gs pos="50000">
              <a:schemeClr val="accent4">
                <a:alpha val="50000"/>
                <a:hueOff val="9800891"/>
                <a:satOff val="-40777"/>
                <a:lumOff val="9608"/>
                <a:alphaOff val="0"/>
                <a:satMod val="110000"/>
                <a:lumMod val="100000"/>
                <a:shade val="100000"/>
              </a:schemeClr>
            </a:gs>
            <a:gs pos="100000">
              <a:schemeClr val="accent4">
                <a:alpha val="50000"/>
                <a:hueOff val="9800891"/>
                <a:satOff val="-40777"/>
                <a:lumOff val="9608"/>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99848" tIns="22860" rIns="199848" bIns="22860" numCol="1" spcCol="1270" anchor="ctr" anchorCtr="0">
          <a:noAutofit/>
        </a:bodyPr>
        <a:lstStyle/>
        <a:p>
          <a:pPr lvl="0" algn="ctr" defTabSz="800100" rtl="0">
            <a:lnSpc>
              <a:spcPct val="90000"/>
            </a:lnSpc>
            <a:spcBef>
              <a:spcPct val="0"/>
            </a:spcBef>
            <a:spcAft>
              <a:spcPct val="35000"/>
            </a:spcAft>
          </a:pPr>
          <a:r>
            <a:rPr lang="en-US" sz="1800" b="1" kern="1200" dirty="0" smtClean="0"/>
            <a:t>states to govern </a:t>
          </a:r>
          <a:r>
            <a:rPr lang="en-US" sz="1800" kern="1200" dirty="0" smtClean="0"/>
            <a:t>(in ways that give effect to the democratic will of their respective policies), international organizations (in ways that enhance the elaboration of common norms), and </a:t>
          </a:r>
          <a:endParaRPr lang="en-US" sz="1800" kern="1200" dirty="0"/>
        </a:p>
      </dsp:txBody>
      <dsp:txXfrm>
        <a:off x="7717228" y="533280"/>
        <a:ext cx="2567792" cy="2567792"/>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0477DC-7729-2F45-B9DB-1A1020333B2B}">
      <dsp:nvSpPr>
        <dsp:cNvPr id="0" name=""/>
        <dsp:cNvSpPr/>
      </dsp:nvSpPr>
      <dsp:spPr>
        <a:xfrm>
          <a:off x="1427226" y="0"/>
          <a:ext cx="5659119" cy="5659119"/>
        </a:xfrm>
        <a:prstGeom prst="triangle">
          <a:avLst/>
        </a:prstGeom>
        <a:gradFill rotWithShape="0">
          <a:gsLst>
            <a:gs pos="0">
              <a:schemeClr val="accent1">
                <a:shade val="50000"/>
                <a:hueOff val="0"/>
                <a:satOff val="0"/>
                <a:lumOff val="0"/>
                <a:alphaOff val="0"/>
                <a:satMod val="103000"/>
                <a:lumMod val="102000"/>
                <a:tint val="94000"/>
              </a:schemeClr>
            </a:gs>
            <a:gs pos="50000">
              <a:schemeClr val="accent1">
                <a:shade val="50000"/>
                <a:hueOff val="0"/>
                <a:satOff val="0"/>
                <a:lumOff val="0"/>
                <a:alphaOff val="0"/>
                <a:satMod val="110000"/>
                <a:lumMod val="100000"/>
                <a:shade val="100000"/>
              </a:schemeClr>
            </a:gs>
            <a:gs pos="100000">
              <a:schemeClr val="accent1">
                <a:shade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3DB5AC5E-8DF0-E246-AAD8-EEC0BB0E8361}">
      <dsp:nvSpPr>
        <dsp:cNvPr id="0" name=""/>
        <dsp:cNvSpPr/>
      </dsp:nvSpPr>
      <dsp:spPr>
        <a:xfrm>
          <a:off x="0" y="548330"/>
          <a:ext cx="12192000" cy="669155"/>
        </a:xfrm>
        <a:prstGeom prst="roundRect">
          <a:avLst/>
        </a:prstGeom>
        <a:solidFill>
          <a:schemeClr val="lt1">
            <a:alpha val="90000"/>
            <a:hueOff val="0"/>
            <a:satOff val="0"/>
            <a:lumOff val="0"/>
            <a:alphaOff val="0"/>
          </a:schemeClr>
        </a:solidFill>
        <a:ln w="6350" cap="flat" cmpd="sng" algn="ctr">
          <a:solidFill>
            <a:schemeClr val="accent1">
              <a:shade val="5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US" sz="2400" kern="1200" dirty="0" smtClean="0"/>
            <a:t>Provides a common language through which collisions are mediated</a:t>
          </a:r>
          <a:endParaRPr lang="en-US" sz="2400" kern="1200" dirty="0"/>
        </a:p>
      </dsp:txBody>
      <dsp:txXfrm>
        <a:off x="32665" y="580995"/>
        <a:ext cx="12126670" cy="603825"/>
      </dsp:txXfrm>
    </dsp:sp>
    <dsp:sp modelId="{B06BE99D-B53A-8B4B-9BF2-B3A828989072}">
      <dsp:nvSpPr>
        <dsp:cNvPr id="0" name=""/>
        <dsp:cNvSpPr/>
      </dsp:nvSpPr>
      <dsp:spPr>
        <a:xfrm>
          <a:off x="0" y="1278302"/>
          <a:ext cx="12192000" cy="669155"/>
        </a:xfrm>
        <a:prstGeom prst="roundRect">
          <a:avLst/>
        </a:prstGeom>
        <a:solidFill>
          <a:schemeClr val="lt1">
            <a:alpha val="90000"/>
            <a:hueOff val="0"/>
            <a:satOff val="0"/>
            <a:lumOff val="0"/>
            <a:alphaOff val="0"/>
          </a:schemeClr>
        </a:solidFill>
        <a:ln w="6350" cap="flat" cmpd="sng" algn="ctr">
          <a:solidFill>
            <a:schemeClr val="accent1">
              <a:shade val="50000"/>
              <a:hueOff val="134164"/>
              <a:satOff val="-3267"/>
              <a:lumOff val="14299"/>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US" sz="2400" kern="1200" dirty="0" smtClean="0"/>
            <a:t>Recognizes the autonomy of governance spheres of states and enterprises</a:t>
          </a:r>
          <a:endParaRPr lang="en-US" sz="2400" kern="1200" dirty="0"/>
        </a:p>
      </dsp:txBody>
      <dsp:txXfrm>
        <a:off x="32665" y="1310967"/>
        <a:ext cx="12126670" cy="603825"/>
      </dsp:txXfrm>
    </dsp:sp>
    <dsp:sp modelId="{080BACB8-DBB9-3E4D-94B1-348007A0AA6E}">
      <dsp:nvSpPr>
        <dsp:cNvPr id="0" name=""/>
        <dsp:cNvSpPr/>
      </dsp:nvSpPr>
      <dsp:spPr>
        <a:xfrm>
          <a:off x="0" y="2076759"/>
          <a:ext cx="12192000" cy="669155"/>
        </a:xfrm>
        <a:prstGeom prst="roundRect">
          <a:avLst/>
        </a:prstGeom>
        <a:solidFill>
          <a:schemeClr val="lt1">
            <a:alpha val="90000"/>
            <a:hueOff val="0"/>
            <a:satOff val="0"/>
            <a:lumOff val="0"/>
            <a:alphaOff val="0"/>
          </a:schemeClr>
        </a:solidFill>
        <a:ln w="6350" cap="flat" cmpd="sng" algn="ctr">
          <a:solidFill>
            <a:schemeClr val="accent1">
              <a:shade val="50000"/>
              <a:hueOff val="268328"/>
              <a:satOff val="-6535"/>
              <a:lumOff val="28597"/>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US" sz="2400" kern="1200" dirty="0" smtClean="0"/>
            <a:t>Permits fluidity among governance regimes—national, international, contractual, hortatory, legally or societally binding</a:t>
          </a:r>
          <a:endParaRPr lang="en-US" sz="2400" kern="1200" dirty="0"/>
        </a:p>
      </dsp:txBody>
      <dsp:txXfrm>
        <a:off x="32665" y="2109424"/>
        <a:ext cx="12126670" cy="603825"/>
      </dsp:txXfrm>
    </dsp:sp>
    <dsp:sp modelId="{DDAC23E3-3626-844C-B689-789F0055E6D3}">
      <dsp:nvSpPr>
        <dsp:cNvPr id="0" name=""/>
        <dsp:cNvSpPr/>
      </dsp:nvSpPr>
      <dsp:spPr>
        <a:xfrm>
          <a:off x="0" y="2829559"/>
          <a:ext cx="12192000" cy="669155"/>
        </a:xfrm>
        <a:prstGeom prst="roundRect">
          <a:avLst/>
        </a:prstGeom>
        <a:solidFill>
          <a:schemeClr val="lt1">
            <a:alpha val="90000"/>
            <a:hueOff val="0"/>
            <a:satOff val="0"/>
            <a:lumOff val="0"/>
            <a:alphaOff val="0"/>
          </a:schemeClr>
        </a:solidFill>
        <a:ln w="6350" cap="flat" cmpd="sng" algn="ctr">
          <a:solidFill>
            <a:schemeClr val="accent1">
              <a:shade val="50000"/>
              <a:hueOff val="402491"/>
              <a:satOff val="-9802"/>
              <a:lumOff val="42896"/>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kern="1200" dirty="0" smtClean="0"/>
            <a:t>Hints at superiority of </a:t>
          </a:r>
          <a:r>
            <a:rPr lang="en-US" sz="2000" b="1" i="1" kern="1200" dirty="0" smtClean="0"/>
            <a:t>international law </a:t>
          </a:r>
          <a:r>
            <a:rPr lang="en-US" sz="2000" kern="1200" dirty="0" smtClean="0"/>
            <a:t>as against states and </a:t>
          </a:r>
          <a:r>
            <a:rPr lang="en-US" sz="2000" b="1" i="1" kern="1200" dirty="0" smtClean="0"/>
            <a:t>international norms </a:t>
          </a:r>
          <a:r>
            <a:rPr lang="en-US" sz="2000" kern="1200" dirty="0" smtClean="0"/>
            <a:t>as against societally constituted enterprises</a:t>
          </a:r>
          <a:endParaRPr lang="en-US" sz="2000" kern="1200" dirty="0"/>
        </a:p>
      </dsp:txBody>
      <dsp:txXfrm>
        <a:off x="32665" y="2862224"/>
        <a:ext cx="12126670" cy="603825"/>
      </dsp:txXfrm>
    </dsp:sp>
    <dsp:sp modelId="{31456D9A-B222-6041-ADC9-E467E7F7CBD2}">
      <dsp:nvSpPr>
        <dsp:cNvPr id="0" name=""/>
        <dsp:cNvSpPr/>
      </dsp:nvSpPr>
      <dsp:spPr>
        <a:xfrm>
          <a:off x="0" y="3582359"/>
          <a:ext cx="12192000" cy="669155"/>
        </a:xfrm>
        <a:prstGeom prst="roundRect">
          <a:avLst/>
        </a:prstGeom>
        <a:solidFill>
          <a:schemeClr val="lt1">
            <a:alpha val="90000"/>
            <a:hueOff val="0"/>
            <a:satOff val="0"/>
            <a:lumOff val="0"/>
            <a:alphaOff val="0"/>
          </a:schemeClr>
        </a:solidFill>
        <a:ln w="6350" cap="flat" cmpd="sng" algn="ctr">
          <a:solidFill>
            <a:schemeClr val="accent1">
              <a:shade val="50000"/>
              <a:hueOff val="268328"/>
              <a:satOff val="-6535"/>
              <a:lumOff val="28597"/>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kern="1200" dirty="0" smtClean="0"/>
            <a:t>Avoids hyper-rigidity of legal regimes through objectives based </a:t>
          </a:r>
          <a:r>
            <a:rPr lang="en-US" sz="2000" b="1" kern="1200" dirty="0" smtClean="0"/>
            <a:t>functional approach </a:t>
          </a:r>
          <a:r>
            <a:rPr lang="en-US" sz="2000" kern="1200" dirty="0" smtClean="0"/>
            <a:t>to identifying and mediating consequences of adverse human rights actions effected through a variety of means system </a:t>
          </a:r>
          <a:endParaRPr lang="en-US" sz="2000" kern="1200" dirty="0"/>
        </a:p>
      </dsp:txBody>
      <dsp:txXfrm>
        <a:off x="32665" y="3615024"/>
        <a:ext cx="12126670" cy="603825"/>
      </dsp:txXfrm>
    </dsp:sp>
    <dsp:sp modelId="{C17C4ED8-A851-5E47-82DC-F8EF1626BCF8}">
      <dsp:nvSpPr>
        <dsp:cNvPr id="0" name=""/>
        <dsp:cNvSpPr/>
      </dsp:nvSpPr>
      <dsp:spPr>
        <a:xfrm>
          <a:off x="0" y="4355479"/>
          <a:ext cx="12192000" cy="669155"/>
        </a:xfrm>
        <a:prstGeom prst="roundRect">
          <a:avLst/>
        </a:prstGeom>
        <a:solidFill>
          <a:schemeClr val="lt1">
            <a:alpha val="90000"/>
            <a:hueOff val="0"/>
            <a:satOff val="0"/>
            <a:lumOff val="0"/>
            <a:alphaOff val="0"/>
          </a:schemeClr>
        </a:solidFill>
        <a:ln w="6350" cap="flat" cmpd="sng" algn="ctr">
          <a:solidFill>
            <a:schemeClr val="accent1">
              <a:shade val="50000"/>
              <a:hueOff val="134164"/>
              <a:satOff val="-3267"/>
              <a:lumOff val="14299"/>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lvl="0" algn="ctr" defTabSz="1200150" rtl="0">
            <a:lnSpc>
              <a:spcPct val="90000"/>
            </a:lnSpc>
            <a:spcBef>
              <a:spcPct val="0"/>
            </a:spcBef>
            <a:spcAft>
              <a:spcPct val="35000"/>
            </a:spcAft>
          </a:pPr>
          <a:r>
            <a:rPr lang="en-US" sz="2700" kern="1200" smtClean="0"/>
            <a:t>Possibilities are quite fragile.</a:t>
          </a:r>
          <a:endParaRPr lang="en-US" sz="2700" kern="1200"/>
        </a:p>
      </dsp:txBody>
      <dsp:txXfrm>
        <a:off x="32665" y="4388144"/>
        <a:ext cx="12126670" cy="603825"/>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5202A1-4905-F541-BBEA-25BA36A4B790}">
      <dsp:nvSpPr>
        <dsp:cNvPr id="0" name=""/>
        <dsp:cNvSpPr/>
      </dsp:nvSpPr>
      <dsp:spPr>
        <a:xfrm>
          <a:off x="10715" y="0"/>
          <a:ext cx="3202781" cy="5842000"/>
        </a:xfrm>
        <a:prstGeom prst="roundRect">
          <a:avLst>
            <a:gd name="adj" fmla="val 10000"/>
          </a:avLst>
        </a:prstGeom>
        <a:gradFill rotWithShape="0">
          <a:gsLst>
            <a:gs pos="0">
              <a:schemeClr val="accent6">
                <a:shade val="50000"/>
                <a:hueOff val="0"/>
                <a:satOff val="0"/>
                <a:lumOff val="0"/>
                <a:alphaOff val="0"/>
                <a:satMod val="103000"/>
                <a:lumMod val="102000"/>
                <a:tint val="94000"/>
              </a:schemeClr>
            </a:gs>
            <a:gs pos="50000">
              <a:schemeClr val="accent6">
                <a:shade val="50000"/>
                <a:hueOff val="0"/>
                <a:satOff val="0"/>
                <a:lumOff val="0"/>
                <a:alphaOff val="0"/>
                <a:satMod val="110000"/>
                <a:lumMod val="100000"/>
                <a:shade val="100000"/>
              </a:schemeClr>
            </a:gs>
            <a:gs pos="100000">
              <a:schemeClr val="accent6">
                <a:shade val="5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b="1" kern="1200" dirty="0" smtClean="0">
              <a:solidFill>
                <a:schemeClr val="tx1"/>
              </a:solidFill>
            </a:rPr>
            <a:t>The first</a:t>
          </a:r>
          <a:r>
            <a:rPr lang="en-US" sz="2000" kern="1200" dirty="0" smtClean="0"/>
            <a:t>: transformation of the second pillar responsibility to respect human rights (operationalized in part through the GP human rights due diligence mechanics) </a:t>
          </a:r>
          <a:r>
            <a:rPr lang="en-US" sz="2000" b="1" i="1" kern="1200" dirty="0" smtClean="0"/>
            <a:t>from</a:t>
          </a:r>
          <a:r>
            <a:rPr lang="en-US" sz="2000" i="1" kern="1200" dirty="0" smtClean="0"/>
            <a:t> </a:t>
          </a:r>
          <a:r>
            <a:rPr lang="en-US" sz="2000" kern="1200" dirty="0" smtClean="0"/>
            <a:t>a source of privatizing international norms into the culture of corporate activities and the social norm structures of globalized economic activity beyond the state </a:t>
          </a:r>
          <a:r>
            <a:rPr lang="en-US" sz="2000" b="1" i="1" kern="1200" dirty="0" smtClean="0"/>
            <a:t>to</a:t>
          </a:r>
          <a:r>
            <a:rPr lang="en-US" sz="2000" kern="1200" dirty="0" smtClean="0"/>
            <a:t> </a:t>
          </a:r>
          <a:r>
            <a:rPr lang="en-US" sz="2000" kern="1200" dirty="0" smtClean="0">
              <a:solidFill>
                <a:schemeClr val="tx1"/>
              </a:solidFill>
            </a:rPr>
            <a:t>a mere channel through which the state duty is realized (indirectly) through the corporation</a:t>
          </a:r>
          <a:r>
            <a:rPr lang="en-US" sz="2000" kern="1200" dirty="0" smtClean="0"/>
            <a:t>. </a:t>
          </a:r>
          <a:endParaRPr lang="en-US" sz="2000" kern="1200" dirty="0"/>
        </a:p>
      </dsp:txBody>
      <dsp:txXfrm>
        <a:off x="104521" y="93806"/>
        <a:ext cx="3015169" cy="5654388"/>
      </dsp:txXfrm>
    </dsp:sp>
    <dsp:sp modelId="{D708C51C-C221-CF4B-837B-AB2BFD7A672E}">
      <dsp:nvSpPr>
        <dsp:cNvPr id="0" name=""/>
        <dsp:cNvSpPr/>
      </dsp:nvSpPr>
      <dsp:spPr>
        <a:xfrm>
          <a:off x="3533775" y="2523855"/>
          <a:ext cx="678989" cy="794289"/>
        </a:xfrm>
        <a:prstGeom prst="rightArrow">
          <a:avLst>
            <a:gd name="adj1" fmla="val 60000"/>
            <a:gd name="adj2" fmla="val 50000"/>
          </a:avLst>
        </a:prstGeom>
        <a:gradFill rotWithShape="0">
          <a:gsLst>
            <a:gs pos="0">
              <a:schemeClr val="accent6">
                <a:shade val="90000"/>
                <a:hueOff val="0"/>
                <a:satOff val="0"/>
                <a:lumOff val="0"/>
                <a:alphaOff val="0"/>
                <a:satMod val="103000"/>
                <a:lumMod val="102000"/>
                <a:tint val="94000"/>
              </a:schemeClr>
            </a:gs>
            <a:gs pos="50000">
              <a:schemeClr val="accent6">
                <a:shade val="90000"/>
                <a:hueOff val="0"/>
                <a:satOff val="0"/>
                <a:lumOff val="0"/>
                <a:alphaOff val="0"/>
                <a:satMod val="110000"/>
                <a:lumMod val="100000"/>
                <a:shade val="100000"/>
              </a:schemeClr>
            </a:gs>
            <a:gs pos="100000">
              <a:schemeClr val="accent6">
                <a:shade val="9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a:p>
      </dsp:txBody>
      <dsp:txXfrm>
        <a:off x="3533775" y="2682713"/>
        <a:ext cx="475292" cy="476573"/>
      </dsp:txXfrm>
    </dsp:sp>
    <dsp:sp modelId="{DEAD0A43-42F6-0346-BEB4-1DA7E0C6633A}">
      <dsp:nvSpPr>
        <dsp:cNvPr id="0" name=""/>
        <dsp:cNvSpPr/>
      </dsp:nvSpPr>
      <dsp:spPr>
        <a:xfrm>
          <a:off x="4494609" y="0"/>
          <a:ext cx="3202781" cy="5842000"/>
        </a:xfrm>
        <a:prstGeom prst="roundRect">
          <a:avLst>
            <a:gd name="adj" fmla="val 10000"/>
          </a:avLst>
        </a:prstGeom>
        <a:gradFill rotWithShape="0">
          <a:gsLst>
            <a:gs pos="0">
              <a:schemeClr val="accent6">
                <a:shade val="50000"/>
                <a:hueOff val="245616"/>
                <a:satOff val="-10737"/>
                <a:lumOff val="29307"/>
                <a:alphaOff val="0"/>
                <a:satMod val="103000"/>
                <a:lumMod val="102000"/>
                <a:tint val="94000"/>
              </a:schemeClr>
            </a:gs>
            <a:gs pos="50000">
              <a:schemeClr val="accent6">
                <a:shade val="50000"/>
                <a:hueOff val="245616"/>
                <a:satOff val="-10737"/>
                <a:lumOff val="29307"/>
                <a:alphaOff val="0"/>
                <a:satMod val="110000"/>
                <a:lumMod val="100000"/>
                <a:shade val="100000"/>
              </a:schemeClr>
            </a:gs>
            <a:gs pos="100000">
              <a:schemeClr val="accent6">
                <a:shade val="50000"/>
                <a:hueOff val="245616"/>
                <a:satOff val="-10737"/>
                <a:lumOff val="2930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US" sz="2400" b="1" kern="1200" dirty="0" smtClean="0">
              <a:solidFill>
                <a:schemeClr val="tx1"/>
              </a:solidFill>
            </a:rPr>
            <a:t>The second</a:t>
          </a:r>
          <a:r>
            <a:rPr lang="en-US" sz="2400" b="0" kern="1200" dirty="0" smtClean="0"/>
            <a:t>: the emphasis on the state as the center of the GPs might militate in favor of the move toward an adoption of a comprehensive </a:t>
          </a:r>
          <a:r>
            <a:rPr lang="en-US" sz="2400" b="0" kern="1200" dirty="0" smtClean="0">
              <a:solidFill>
                <a:schemeClr val="tx1"/>
              </a:solidFill>
            </a:rPr>
            <a:t>treaty</a:t>
          </a:r>
          <a:r>
            <a:rPr lang="en-US" sz="2400" b="0" kern="1200" dirty="0" smtClean="0"/>
            <a:t> creating an apparatus for specifying (if not remedying) human rights wrongs committed by states and businesses, </a:t>
          </a:r>
          <a:r>
            <a:rPr lang="en-US" sz="2400" b="0" kern="1200" dirty="0" smtClean="0">
              <a:solidFill>
                <a:schemeClr val="tx1"/>
              </a:solidFill>
            </a:rPr>
            <a:t>with little hope of success</a:t>
          </a:r>
          <a:endParaRPr lang="en-US" sz="2400" b="0" kern="1200" dirty="0">
            <a:solidFill>
              <a:schemeClr val="tx1"/>
            </a:solidFill>
          </a:endParaRPr>
        </a:p>
      </dsp:txBody>
      <dsp:txXfrm>
        <a:off x="4588415" y="93806"/>
        <a:ext cx="3015169" cy="5654388"/>
      </dsp:txXfrm>
    </dsp:sp>
    <dsp:sp modelId="{18514849-FA50-1A48-8BF5-5220165BC532}">
      <dsp:nvSpPr>
        <dsp:cNvPr id="0" name=""/>
        <dsp:cNvSpPr/>
      </dsp:nvSpPr>
      <dsp:spPr>
        <a:xfrm>
          <a:off x="8017668" y="2523855"/>
          <a:ext cx="678989" cy="794289"/>
        </a:xfrm>
        <a:prstGeom prst="rightArrow">
          <a:avLst>
            <a:gd name="adj1" fmla="val 60000"/>
            <a:gd name="adj2" fmla="val 50000"/>
          </a:avLst>
        </a:prstGeom>
        <a:gradFill rotWithShape="0">
          <a:gsLst>
            <a:gs pos="0">
              <a:schemeClr val="accent6">
                <a:shade val="90000"/>
                <a:hueOff val="379871"/>
                <a:satOff val="-15173"/>
                <a:lumOff val="35191"/>
                <a:alphaOff val="0"/>
                <a:satMod val="103000"/>
                <a:lumMod val="102000"/>
                <a:tint val="94000"/>
              </a:schemeClr>
            </a:gs>
            <a:gs pos="50000">
              <a:schemeClr val="accent6">
                <a:shade val="90000"/>
                <a:hueOff val="379871"/>
                <a:satOff val="-15173"/>
                <a:lumOff val="35191"/>
                <a:alphaOff val="0"/>
                <a:satMod val="110000"/>
                <a:lumMod val="100000"/>
                <a:shade val="100000"/>
              </a:schemeClr>
            </a:gs>
            <a:gs pos="100000">
              <a:schemeClr val="accent6">
                <a:shade val="90000"/>
                <a:hueOff val="379871"/>
                <a:satOff val="-15173"/>
                <a:lumOff val="3519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a:p>
      </dsp:txBody>
      <dsp:txXfrm>
        <a:off x="8017668" y="2682713"/>
        <a:ext cx="475292" cy="476573"/>
      </dsp:txXfrm>
    </dsp:sp>
    <dsp:sp modelId="{48C38718-1EF1-EC48-8ACE-73D604E6D879}">
      <dsp:nvSpPr>
        <dsp:cNvPr id="0" name=""/>
        <dsp:cNvSpPr/>
      </dsp:nvSpPr>
      <dsp:spPr>
        <a:xfrm>
          <a:off x="8978503" y="0"/>
          <a:ext cx="3202781" cy="5842000"/>
        </a:xfrm>
        <a:prstGeom prst="roundRect">
          <a:avLst>
            <a:gd name="adj" fmla="val 10000"/>
          </a:avLst>
        </a:prstGeom>
        <a:gradFill rotWithShape="0">
          <a:gsLst>
            <a:gs pos="0">
              <a:schemeClr val="accent6">
                <a:shade val="50000"/>
                <a:hueOff val="245616"/>
                <a:satOff val="-10737"/>
                <a:lumOff val="29307"/>
                <a:alphaOff val="0"/>
                <a:satMod val="103000"/>
                <a:lumMod val="102000"/>
                <a:tint val="94000"/>
              </a:schemeClr>
            </a:gs>
            <a:gs pos="50000">
              <a:schemeClr val="accent6">
                <a:shade val="50000"/>
                <a:hueOff val="245616"/>
                <a:satOff val="-10737"/>
                <a:lumOff val="29307"/>
                <a:alphaOff val="0"/>
                <a:satMod val="110000"/>
                <a:lumMod val="100000"/>
                <a:shade val="100000"/>
              </a:schemeClr>
            </a:gs>
            <a:gs pos="100000">
              <a:schemeClr val="accent6">
                <a:shade val="50000"/>
                <a:hueOff val="245616"/>
                <a:satOff val="-10737"/>
                <a:lumOff val="2930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rtl="0">
            <a:lnSpc>
              <a:spcPct val="90000"/>
            </a:lnSpc>
            <a:spcBef>
              <a:spcPct val="0"/>
            </a:spcBef>
            <a:spcAft>
              <a:spcPct val="35000"/>
            </a:spcAft>
          </a:pPr>
          <a:r>
            <a:rPr lang="en-US" sz="2500" b="1" kern="1200" dirty="0" smtClean="0">
              <a:solidFill>
                <a:schemeClr val="tx1"/>
              </a:solidFill>
            </a:rPr>
            <a:t>The Third</a:t>
          </a:r>
          <a:r>
            <a:rPr lang="en-US" sz="2500" kern="1200" dirty="0" smtClean="0"/>
            <a:t>: the </a:t>
          </a:r>
          <a:r>
            <a:rPr lang="en-US" sz="2500" kern="1200" dirty="0" smtClean="0">
              <a:solidFill>
                <a:schemeClr val="tx1"/>
              </a:solidFill>
            </a:rPr>
            <a:t>emphasis on legalization  invites the dead end debates </a:t>
          </a:r>
          <a:r>
            <a:rPr lang="en-US" sz="2500" kern="1200" dirty="0" smtClean="0"/>
            <a:t>about the direct obligations of corporations under international law; a debate that the recognition of the second pillar responsibility to respect was meant in part to make irrelevant. </a:t>
          </a:r>
          <a:endParaRPr lang="en-US" sz="2500" kern="1200" dirty="0"/>
        </a:p>
      </dsp:txBody>
      <dsp:txXfrm>
        <a:off x="9072309" y="93806"/>
        <a:ext cx="3015169" cy="5654388"/>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EA33B2-AE95-3241-BA83-016093A38844}">
      <dsp:nvSpPr>
        <dsp:cNvPr id="0" name=""/>
        <dsp:cNvSpPr/>
      </dsp:nvSpPr>
      <dsp:spPr>
        <a:xfrm>
          <a:off x="3571" y="1057988"/>
          <a:ext cx="3583781" cy="3583781"/>
        </a:xfrm>
        <a:prstGeom prst="ellipse">
          <a:avLst/>
        </a:prstGeom>
        <a:gradFill rotWithShape="0">
          <a:gsLst>
            <a:gs pos="0">
              <a:schemeClr val="accent5">
                <a:alpha val="50000"/>
                <a:hueOff val="0"/>
                <a:satOff val="0"/>
                <a:lumOff val="0"/>
                <a:alphaOff val="0"/>
                <a:satMod val="103000"/>
                <a:lumMod val="102000"/>
                <a:tint val="94000"/>
              </a:schemeClr>
            </a:gs>
            <a:gs pos="50000">
              <a:schemeClr val="accent5">
                <a:alpha val="50000"/>
                <a:hueOff val="0"/>
                <a:satOff val="0"/>
                <a:lumOff val="0"/>
                <a:alphaOff val="0"/>
                <a:satMod val="110000"/>
                <a:lumMod val="100000"/>
                <a:shade val="100000"/>
              </a:schemeClr>
            </a:gs>
            <a:gs pos="100000">
              <a:schemeClr val="accent5">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97227" tIns="30480" rIns="197227" bIns="30480" numCol="1" spcCol="1270" anchor="ctr" anchorCtr="0">
          <a:noAutofit/>
        </a:bodyPr>
        <a:lstStyle/>
        <a:p>
          <a:pPr lvl="0" algn="ctr" defTabSz="1066800" rtl="0">
            <a:lnSpc>
              <a:spcPct val="90000"/>
            </a:lnSpc>
            <a:spcBef>
              <a:spcPct val="0"/>
            </a:spcBef>
            <a:spcAft>
              <a:spcPct val="35000"/>
            </a:spcAft>
          </a:pPr>
          <a:r>
            <a:rPr lang="en-US" sz="2400" kern="1200" dirty="0" smtClean="0"/>
            <a:t>From force of internalized societal norms to violence of externalized law (imposed </a:t>
          </a:r>
          <a:r>
            <a:rPr lang="en-US" sz="2400" kern="1200" dirty="0" smtClean="0"/>
            <a:t>from </a:t>
          </a:r>
          <a:r>
            <a:rPr lang="en-US" sz="2400" kern="1200" dirty="0" smtClean="0"/>
            <a:t>outside)</a:t>
          </a:r>
          <a:endParaRPr lang="en-US" sz="2400" kern="1200" dirty="0"/>
        </a:p>
      </dsp:txBody>
      <dsp:txXfrm>
        <a:off x="528404" y="1582821"/>
        <a:ext cx="2534115" cy="2534115"/>
      </dsp:txXfrm>
    </dsp:sp>
    <dsp:sp modelId="{642C3121-C5AC-D44B-9A96-20E728DF9F6F}">
      <dsp:nvSpPr>
        <dsp:cNvPr id="0" name=""/>
        <dsp:cNvSpPr/>
      </dsp:nvSpPr>
      <dsp:spPr>
        <a:xfrm>
          <a:off x="2870596" y="1057988"/>
          <a:ext cx="3583781" cy="3583781"/>
        </a:xfrm>
        <a:prstGeom prst="ellipse">
          <a:avLst/>
        </a:prstGeom>
        <a:gradFill rotWithShape="0">
          <a:gsLst>
            <a:gs pos="0">
              <a:schemeClr val="accent5">
                <a:alpha val="50000"/>
                <a:hueOff val="-2252848"/>
                <a:satOff val="-5806"/>
                <a:lumOff val="-3922"/>
                <a:alphaOff val="0"/>
                <a:satMod val="103000"/>
                <a:lumMod val="102000"/>
                <a:tint val="94000"/>
              </a:schemeClr>
            </a:gs>
            <a:gs pos="50000">
              <a:schemeClr val="accent5">
                <a:alpha val="50000"/>
                <a:hueOff val="-2252848"/>
                <a:satOff val="-5806"/>
                <a:lumOff val="-3922"/>
                <a:alphaOff val="0"/>
                <a:satMod val="110000"/>
                <a:lumMod val="100000"/>
                <a:shade val="100000"/>
              </a:schemeClr>
            </a:gs>
            <a:gs pos="100000">
              <a:schemeClr val="accent5">
                <a:alpha val="50000"/>
                <a:hueOff val="-2252848"/>
                <a:satOff val="-5806"/>
                <a:lumOff val="-3922"/>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97227" tIns="25400" rIns="197227" bIns="25400" numCol="1" spcCol="1270" anchor="ctr" anchorCtr="0">
          <a:noAutofit/>
        </a:bodyPr>
        <a:lstStyle/>
        <a:p>
          <a:pPr lvl="0" algn="ctr" defTabSz="889000" rtl="0">
            <a:lnSpc>
              <a:spcPct val="90000"/>
            </a:lnSpc>
            <a:spcBef>
              <a:spcPct val="0"/>
            </a:spcBef>
            <a:spcAft>
              <a:spcPct val="35000"/>
            </a:spcAft>
          </a:pPr>
          <a:r>
            <a:rPr lang="en-US" sz="2000" kern="1200" dirty="0" smtClean="0"/>
            <a:t>From societally constituted actors to the class structures and rigidity of the law-state system and its physical borders</a:t>
          </a:r>
          <a:endParaRPr lang="en-US" sz="2000" kern="1200" dirty="0"/>
        </a:p>
      </dsp:txBody>
      <dsp:txXfrm>
        <a:off x="3395429" y="1582821"/>
        <a:ext cx="2534115" cy="2534115"/>
      </dsp:txXfrm>
    </dsp:sp>
    <dsp:sp modelId="{A4018DEA-1E7E-0E47-BCEE-48294EE4AD29}">
      <dsp:nvSpPr>
        <dsp:cNvPr id="0" name=""/>
        <dsp:cNvSpPr/>
      </dsp:nvSpPr>
      <dsp:spPr>
        <a:xfrm>
          <a:off x="5737621" y="1057988"/>
          <a:ext cx="3583781" cy="3583781"/>
        </a:xfrm>
        <a:prstGeom prst="ellipse">
          <a:avLst/>
        </a:prstGeom>
        <a:gradFill rotWithShape="0">
          <a:gsLst>
            <a:gs pos="0">
              <a:schemeClr val="accent5">
                <a:alpha val="50000"/>
                <a:hueOff val="-4505695"/>
                <a:satOff val="-11613"/>
                <a:lumOff val="-7843"/>
                <a:alphaOff val="0"/>
                <a:satMod val="103000"/>
                <a:lumMod val="102000"/>
                <a:tint val="94000"/>
              </a:schemeClr>
            </a:gs>
            <a:gs pos="50000">
              <a:schemeClr val="accent5">
                <a:alpha val="50000"/>
                <a:hueOff val="-4505695"/>
                <a:satOff val="-11613"/>
                <a:lumOff val="-7843"/>
                <a:alphaOff val="0"/>
                <a:satMod val="110000"/>
                <a:lumMod val="100000"/>
                <a:shade val="100000"/>
              </a:schemeClr>
            </a:gs>
            <a:gs pos="100000">
              <a:schemeClr val="accent5">
                <a:alpha val="50000"/>
                <a:hueOff val="-4505695"/>
                <a:satOff val="-11613"/>
                <a:lumOff val="-7843"/>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97227" tIns="22860" rIns="197227" bIns="22860" numCol="1" spcCol="1270" anchor="ctr" anchorCtr="0">
          <a:noAutofit/>
        </a:bodyPr>
        <a:lstStyle/>
        <a:p>
          <a:pPr lvl="0" algn="ctr" defTabSz="800100" rtl="0">
            <a:lnSpc>
              <a:spcPct val="90000"/>
            </a:lnSpc>
            <a:spcBef>
              <a:spcPct val="0"/>
            </a:spcBef>
            <a:spcAft>
              <a:spcPct val="35000"/>
            </a:spcAft>
          </a:pPr>
          <a:r>
            <a:rPr lang="en-US" sz="1800" kern="1200" dirty="0" smtClean="0"/>
            <a:t>From horizontal equality among states to conflict or weak governance zone interventions by states in the name of internationalism but for their interests or those of societally constituted groups acting through them</a:t>
          </a:r>
          <a:endParaRPr lang="en-US" sz="1800" kern="1200" dirty="0"/>
        </a:p>
      </dsp:txBody>
      <dsp:txXfrm>
        <a:off x="6262454" y="1582821"/>
        <a:ext cx="2534115" cy="2534115"/>
      </dsp:txXfrm>
    </dsp:sp>
    <dsp:sp modelId="{DC81E046-847B-4146-BD46-756DBED1072D}">
      <dsp:nvSpPr>
        <dsp:cNvPr id="0" name=""/>
        <dsp:cNvSpPr/>
      </dsp:nvSpPr>
      <dsp:spPr>
        <a:xfrm>
          <a:off x="8604646" y="1057988"/>
          <a:ext cx="3583781" cy="3583781"/>
        </a:xfrm>
        <a:prstGeom prst="ellipse">
          <a:avLst/>
        </a:prstGeom>
        <a:gradFill rotWithShape="0">
          <a:gsLst>
            <a:gs pos="0">
              <a:schemeClr val="accent5">
                <a:alpha val="50000"/>
                <a:hueOff val="-6758543"/>
                <a:satOff val="-17419"/>
                <a:lumOff val="-11765"/>
                <a:alphaOff val="0"/>
                <a:satMod val="103000"/>
                <a:lumMod val="102000"/>
                <a:tint val="94000"/>
              </a:schemeClr>
            </a:gs>
            <a:gs pos="50000">
              <a:schemeClr val="accent5">
                <a:alpha val="50000"/>
                <a:hueOff val="-6758543"/>
                <a:satOff val="-17419"/>
                <a:lumOff val="-11765"/>
                <a:alphaOff val="0"/>
                <a:satMod val="110000"/>
                <a:lumMod val="100000"/>
                <a:shade val="100000"/>
              </a:schemeClr>
            </a:gs>
            <a:gs pos="100000">
              <a:schemeClr val="accent5">
                <a:alpha val="50000"/>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97227" tIns="25400" rIns="197227" bIns="25400" numCol="1" spcCol="1270" anchor="ctr" anchorCtr="0">
          <a:noAutofit/>
        </a:bodyPr>
        <a:lstStyle/>
        <a:p>
          <a:pPr lvl="0" algn="ctr" defTabSz="889000" rtl="0">
            <a:lnSpc>
              <a:spcPct val="90000"/>
            </a:lnSpc>
            <a:spcBef>
              <a:spcPct val="0"/>
            </a:spcBef>
            <a:spcAft>
              <a:spcPct val="35000"/>
            </a:spcAft>
          </a:pPr>
          <a:r>
            <a:rPr lang="en-US" sz="2000" kern="1200" dirty="0" smtClean="0"/>
            <a:t>From the autonomy of international law and norms to its reduction to transnational strategic internationalism as a function of the willingness of a state to incorporate its terms</a:t>
          </a:r>
          <a:endParaRPr lang="en-US" sz="2000" kern="1200" dirty="0"/>
        </a:p>
      </dsp:txBody>
      <dsp:txXfrm>
        <a:off x="9129479" y="1582821"/>
        <a:ext cx="2534115" cy="2534115"/>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B654E9-EC5B-E34C-BF9C-CEF2CFC51EA3}">
      <dsp:nvSpPr>
        <dsp:cNvPr id="0" name=""/>
        <dsp:cNvSpPr/>
      </dsp:nvSpPr>
      <dsp:spPr>
        <a:xfrm>
          <a:off x="0" y="18687"/>
          <a:ext cx="10515600" cy="147186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40970" tIns="140970" rIns="140970" bIns="140970" numCol="1" spcCol="1270" anchor="ctr" anchorCtr="0">
          <a:noAutofit/>
        </a:bodyPr>
        <a:lstStyle/>
        <a:p>
          <a:pPr lvl="0" algn="l" defTabSz="1644650" rtl="0">
            <a:lnSpc>
              <a:spcPct val="90000"/>
            </a:lnSpc>
            <a:spcBef>
              <a:spcPct val="0"/>
            </a:spcBef>
            <a:spcAft>
              <a:spcPct val="35000"/>
            </a:spcAft>
          </a:pPr>
          <a:r>
            <a:rPr lang="en-US" sz="3700" b="1" kern="1200" dirty="0" smtClean="0"/>
            <a:t>Which role does the law play for the solution of collision problems?</a:t>
          </a:r>
          <a:endParaRPr lang="en-US" sz="3700" kern="1200" dirty="0"/>
        </a:p>
      </dsp:txBody>
      <dsp:txXfrm>
        <a:off x="71850" y="90537"/>
        <a:ext cx="10371900" cy="1328160"/>
      </dsp:txXfrm>
    </dsp:sp>
    <dsp:sp modelId="{09C1EC98-F52B-1A4B-AF79-A950BDA4382C}">
      <dsp:nvSpPr>
        <dsp:cNvPr id="0" name=""/>
        <dsp:cNvSpPr/>
      </dsp:nvSpPr>
      <dsp:spPr>
        <a:xfrm>
          <a:off x="0" y="1490547"/>
          <a:ext cx="10515600" cy="3523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46990" rIns="263144" bIns="46990" numCol="1" spcCol="1270" anchor="t" anchorCtr="0">
          <a:noAutofit/>
        </a:bodyPr>
        <a:lstStyle/>
        <a:p>
          <a:pPr marL="285750" lvl="1" indent="-285750" algn="l" defTabSz="1289050" rtl="0">
            <a:lnSpc>
              <a:spcPct val="90000"/>
            </a:lnSpc>
            <a:spcBef>
              <a:spcPct val="0"/>
            </a:spcBef>
            <a:spcAft>
              <a:spcPct val="20000"/>
            </a:spcAft>
            <a:buChar char="•"/>
          </a:pPr>
          <a:r>
            <a:rPr lang="en-US" sz="2900" kern="1200" dirty="0" smtClean="0"/>
            <a:t>the GP’s state duty to protect human rights suggest that law both supports impedes solution to collision problems precisely because, by its nature, it invariably seeks to privilege itself over non-law regimes. </a:t>
          </a:r>
          <a:endParaRPr lang="en-US" sz="2900" kern="1200" dirty="0"/>
        </a:p>
        <a:p>
          <a:pPr marL="571500" lvl="2" indent="-285750" algn="l" defTabSz="1289050" rtl="0">
            <a:lnSpc>
              <a:spcPct val="90000"/>
            </a:lnSpc>
            <a:spcBef>
              <a:spcPct val="0"/>
            </a:spcBef>
            <a:spcAft>
              <a:spcPct val="20000"/>
            </a:spcAft>
            <a:buChar char="•"/>
          </a:pPr>
          <a:r>
            <a:rPr lang="en-US" sz="2900" kern="1200" smtClean="0"/>
            <a:t>Law trips over itself as a manifestation of state power, </a:t>
          </a:r>
          <a:endParaRPr lang="en-US" sz="2900" kern="1200"/>
        </a:p>
        <a:p>
          <a:pPr marL="571500" lvl="2" indent="-285750" algn="l" defTabSz="1289050" rtl="0">
            <a:lnSpc>
              <a:spcPct val="90000"/>
            </a:lnSpc>
            <a:spcBef>
              <a:spcPct val="0"/>
            </a:spcBef>
            <a:spcAft>
              <a:spcPct val="20000"/>
            </a:spcAft>
            <a:buChar char="•"/>
          </a:pPr>
          <a:r>
            <a:rPr lang="en-US" sz="2900" kern="1200" smtClean="0"/>
            <a:t>But also trips over public international law systems resisting any inversion of legal relationship on which domestic legal orders must give way to an international order construct. </a:t>
          </a:r>
          <a:endParaRPr lang="en-US" sz="2900" kern="1200"/>
        </a:p>
      </dsp:txBody>
      <dsp:txXfrm>
        <a:off x="0" y="1490547"/>
        <a:ext cx="10515600" cy="3523140"/>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AEA880-E377-4342-8EFC-230F3FDC6D7B}">
      <dsp:nvSpPr>
        <dsp:cNvPr id="0" name=""/>
        <dsp:cNvSpPr/>
      </dsp:nvSpPr>
      <dsp:spPr>
        <a:xfrm>
          <a:off x="0" y="251665"/>
          <a:ext cx="12192000" cy="86346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lvl="0" algn="l" defTabSz="1600200" rtl="0">
            <a:lnSpc>
              <a:spcPct val="90000"/>
            </a:lnSpc>
            <a:spcBef>
              <a:spcPct val="0"/>
            </a:spcBef>
            <a:spcAft>
              <a:spcPct val="35000"/>
            </a:spcAft>
          </a:pPr>
          <a:r>
            <a:rPr lang="en-US" sz="3600" b="1" kern="1200" smtClean="0"/>
            <a:t>How does it relate to non-legal regimes? </a:t>
          </a:r>
          <a:endParaRPr lang="en-US" sz="3600" kern="1200"/>
        </a:p>
      </dsp:txBody>
      <dsp:txXfrm>
        <a:off x="42151" y="293816"/>
        <a:ext cx="12107698" cy="779158"/>
      </dsp:txXfrm>
    </dsp:sp>
    <dsp:sp modelId="{8F9BE184-DEAE-B647-9EDA-8061D2F85157}">
      <dsp:nvSpPr>
        <dsp:cNvPr id="0" name=""/>
        <dsp:cNvSpPr/>
      </dsp:nvSpPr>
      <dsp:spPr>
        <a:xfrm>
          <a:off x="0" y="1115125"/>
          <a:ext cx="12192000" cy="3800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7096" tIns="45720" rIns="256032" bIns="45720" numCol="1" spcCol="1270" anchor="t" anchorCtr="0">
          <a:noAutofit/>
        </a:bodyPr>
        <a:lstStyle/>
        <a:p>
          <a:pPr marL="285750" lvl="1" indent="-285750" algn="l" defTabSz="1244600" rtl="0">
            <a:lnSpc>
              <a:spcPct val="90000"/>
            </a:lnSpc>
            <a:spcBef>
              <a:spcPct val="0"/>
            </a:spcBef>
            <a:spcAft>
              <a:spcPct val="20000"/>
            </a:spcAft>
            <a:buChar char="•"/>
          </a:pPr>
          <a:r>
            <a:rPr lang="en-US" sz="2800" kern="1200" smtClean="0"/>
            <a:t>the GP’s corporate responsibility to respect offers a more horizontal relationship between law and the societally constituted autonomous regulatory regimes of corporations and other non-state actors.  </a:t>
          </a:r>
          <a:endParaRPr lang="en-US" sz="2800" kern="1200"/>
        </a:p>
        <a:p>
          <a:pPr marL="571500" lvl="2" indent="-285750" algn="l" defTabSz="1244600" rtl="0">
            <a:lnSpc>
              <a:spcPct val="90000"/>
            </a:lnSpc>
            <a:spcBef>
              <a:spcPct val="0"/>
            </a:spcBef>
            <a:spcAft>
              <a:spcPct val="20000"/>
            </a:spcAft>
            <a:buChar char="•"/>
          </a:pPr>
          <a:r>
            <a:rPr lang="en-US" sz="2800" kern="1200" smtClean="0"/>
            <a:t>But that relationship is threatened by the foundational premises of classical law systems.  </a:t>
          </a:r>
          <a:endParaRPr lang="en-US" sz="2800" kern="1200"/>
        </a:p>
        <a:p>
          <a:pPr marL="571500" lvl="2" indent="-285750" algn="l" defTabSz="1244600" rtl="0">
            <a:lnSpc>
              <a:spcPct val="90000"/>
            </a:lnSpc>
            <a:spcBef>
              <a:spcPct val="0"/>
            </a:spcBef>
            <a:spcAft>
              <a:spcPct val="20000"/>
            </a:spcAft>
            <a:buChar char="•"/>
          </a:pPr>
          <a:r>
            <a:rPr lang="en-US" sz="2800" kern="1200" smtClean="0"/>
            <a:t>The logic of these law system premises would seek to subsume societally constituted systems, and the social norms that animate it, within the domestic legal orders of states, or ignore them altogether to the extent they could not be translated into law or harmonized within existing legal norms. </a:t>
          </a:r>
          <a:endParaRPr lang="en-US" sz="2800" kern="1200"/>
        </a:p>
      </dsp:txBody>
      <dsp:txXfrm>
        <a:off x="0" y="1115125"/>
        <a:ext cx="12192000" cy="38005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841997-6E9C-994D-8CB1-139D1FB5F4EC}">
      <dsp:nvSpPr>
        <dsp:cNvPr id="0" name=""/>
        <dsp:cNvSpPr/>
      </dsp:nvSpPr>
      <dsp:spPr>
        <a:xfrm>
          <a:off x="6063" y="196295"/>
          <a:ext cx="2757130" cy="1185050"/>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76200" numCol="1" spcCol="1270" anchor="t" anchorCtr="0">
          <a:noAutofit/>
        </a:bodyPr>
        <a:lstStyle/>
        <a:p>
          <a:pPr lvl="0" algn="l" defTabSz="889000" rtl="0">
            <a:lnSpc>
              <a:spcPct val="90000"/>
            </a:lnSpc>
            <a:spcBef>
              <a:spcPct val="0"/>
            </a:spcBef>
            <a:spcAft>
              <a:spcPct val="35000"/>
            </a:spcAft>
          </a:pPr>
          <a:r>
            <a:rPr lang="en-US" sz="2000" b="1" kern="1200" dirty="0" smtClean="0"/>
            <a:t>A new reality: </a:t>
          </a:r>
          <a:endParaRPr lang="en-US" sz="2000" b="1" kern="1200" dirty="0"/>
        </a:p>
      </dsp:txBody>
      <dsp:txXfrm>
        <a:off x="6063" y="196295"/>
        <a:ext cx="2757130" cy="790033"/>
      </dsp:txXfrm>
    </dsp:sp>
    <dsp:sp modelId="{FDA470B1-9A29-5848-9C94-1394A3D7CB07}">
      <dsp:nvSpPr>
        <dsp:cNvPr id="0" name=""/>
        <dsp:cNvSpPr/>
      </dsp:nvSpPr>
      <dsp:spPr>
        <a:xfrm>
          <a:off x="570777" y="986329"/>
          <a:ext cx="2757130" cy="3849750"/>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2240" tIns="142240" rIns="142240" bIns="142240" numCol="1" spcCol="1270" anchor="t" anchorCtr="0">
          <a:noAutofit/>
        </a:bodyPr>
        <a:lstStyle/>
        <a:p>
          <a:pPr marL="228600" lvl="1" indent="-228600" algn="l" defTabSz="889000" rtl="0">
            <a:lnSpc>
              <a:spcPct val="90000"/>
            </a:lnSpc>
            <a:spcBef>
              <a:spcPct val="0"/>
            </a:spcBef>
            <a:spcAft>
              <a:spcPct val="15000"/>
            </a:spcAft>
            <a:buChar char="•"/>
          </a:pPr>
          <a:r>
            <a:rPr lang="en-US" sz="2000" b="1" kern="1200" dirty="0" smtClean="0"/>
            <a:t>Collisions of governance orders with overlapping jurisdictions and expanding ambitions</a:t>
          </a:r>
          <a:endParaRPr lang="en-US" sz="2000" kern="1200" dirty="0"/>
        </a:p>
      </dsp:txBody>
      <dsp:txXfrm>
        <a:off x="651531" y="1067083"/>
        <a:ext cx="2595622" cy="3688242"/>
      </dsp:txXfrm>
    </dsp:sp>
    <dsp:sp modelId="{745F207E-922C-6642-87D4-37D2AF8546B3}">
      <dsp:nvSpPr>
        <dsp:cNvPr id="0" name=""/>
        <dsp:cNvSpPr/>
      </dsp:nvSpPr>
      <dsp:spPr>
        <a:xfrm>
          <a:off x="3181165" y="248089"/>
          <a:ext cx="886098" cy="686445"/>
        </a:xfrm>
        <a:prstGeom prst="rightArrow">
          <a:avLst>
            <a:gd name="adj1" fmla="val 60000"/>
            <a:gd name="adj2" fmla="val 5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a:off x="3181165" y="385378"/>
        <a:ext cx="680165" cy="411867"/>
      </dsp:txXfrm>
    </dsp:sp>
    <dsp:sp modelId="{8F71A9C5-AA08-3F44-AA1C-E9D557FFFBD9}">
      <dsp:nvSpPr>
        <dsp:cNvPr id="0" name=""/>
        <dsp:cNvSpPr/>
      </dsp:nvSpPr>
      <dsp:spPr>
        <a:xfrm>
          <a:off x="4435078" y="196295"/>
          <a:ext cx="2757130" cy="1185050"/>
        </a:xfrm>
        <a:prstGeom prst="roundRect">
          <a:avLst>
            <a:gd name="adj" fmla="val 10000"/>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76200" numCol="1" spcCol="1270" anchor="t" anchorCtr="0">
          <a:noAutofit/>
        </a:bodyPr>
        <a:lstStyle/>
        <a:p>
          <a:pPr lvl="0" algn="l" defTabSz="889000" rtl="0">
            <a:lnSpc>
              <a:spcPct val="90000"/>
            </a:lnSpc>
            <a:spcBef>
              <a:spcPct val="0"/>
            </a:spcBef>
            <a:spcAft>
              <a:spcPct val="35000"/>
            </a:spcAft>
          </a:pPr>
          <a:r>
            <a:rPr lang="en-US" sz="2000" b="1" kern="1200" dirty="0" smtClean="0"/>
            <a:t>Regime collisions are messy; </a:t>
          </a:r>
          <a:endParaRPr lang="en-US" sz="2000" b="1" kern="1200" dirty="0"/>
        </a:p>
      </dsp:txBody>
      <dsp:txXfrm>
        <a:off x="4435078" y="196295"/>
        <a:ext cx="2757130" cy="790033"/>
      </dsp:txXfrm>
    </dsp:sp>
    <dsp:sp modelId="{310E01FD-4F1D-3741-B977-7BD31894E332}">
      <dsp:nvSpPr>
        <dsp:cNvPr id="0" name=""/>
        <dsp:cNvSpPr/>
      </dsp:nvSpPr>
      <dsp:spPr>
        <a:xfrm>
          <a:off x="4999791" y="986329"/>
          <a:ext cx="2757130" cy="3849750"/>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3379271"/>
              <a:satOff val="-8710"/>
              <a:lumOff val="-5883"/>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2240" tIns="142240" rIns="142240" bIns="142240" numCol="1" spcCol="1270" anchor="t" anchorCtr="0">
          <a:noAutofit/>
        </a:bodyPr>
        <a:lstStyle/>
        <a:p>
          <a:pPr marL="228600" lvl="1" indent="-228600" algn="l" defTabSz="889000" rtl="0">
            <a:lnSpc>
              <a:spcPct val="90000"/>
            </a:lnSpc>
            <a:spcBef>
              <a:spcPct val="0"/>
            </a:spcBef>
            <a:spcAft>
              <a:spcPct val="15000"/>
            </a:spcAft>
            <a:buChar char="•"/>
          </a:pPr>
          <a:r>
            <a:rPr lang="en-US" sz="2000" b="1" kern="1200" dirty="0" smtClean="0"/>
            <a:t>Are they </a:t>
          </a:r>
          <a:r>
            <a:rPr lang="en-US" sz="2000" b="1" kern="1200" dirty="0" smtClean="0">
              <a:solidFill>
                <a:srgbClr val="FF0000"/>
              </a:solidFill>
            </a:rPr>
            <a:t>marks of </a:t>
          </a:r>
          <a:r>
            <a:rPr lang="en-US" sz="2000" b="1" kern="1200" dirty="0" smtClean="0">
              <a:solidFill>
                <a:srgbClr val="FF0000"/>
              </a:solidFill>
            </a:rPr>
            <a:t>institutionalized deviance</a:t>
          </a:r>
          <a:r>
            <a:rPr lang="en-US" sz="2000" b="1" kern="1200" dirty="0" smtClean="0"/>
            <a:t>, </a:t>
          </a:r>
          <a:r>
            <a:rPr lang="en-US" sz="2000" b="1" kern="1200" dirty="0" smtClean="0"/>
            <a:t>an ordered anarchy? </a:t>
          </a:r>
          <a:r>
            <a:rPr lang="en-US" sz="2000" b="1" kern="1200" dirty="0" smtClean="0"/>
            <a:t>Or </a:t>
          </a:r>
          <a:r>
            <a:rPr lang="en-US" sz="2000" b="1" kern="1200" dirty="0" smtClean="0"/>
            <a:t>are they marks </a:t>
          </a:r>
          <a:r>
            <a:rPr lang="en-US" sz="2000" b="1" kern="1200" dirty="0" smtClean="0"/>
            <a:t>not of </a:t>
          </a:r>
          <a:r>
            <a:rPr lang="en-US" sz="2000" b="1" kern="1200" dirty="0" smtClean="0"/>
            <a:t>but </a:t>
          </a:r>
          <a:r>
            <a:rPr lang="en-US" sz="2000" b="1" kern="1200" dirty="0" smtClean="0"/>
            <a:t>(temporary) </a:t>
          </a:r>
          <a:r>
            <a:rPr lang="en-US" sz="2000" b="1" kern="1200" dirty="0" smtClean="0">
              <a:solidFill>
                <a:srgbClr val="FF0000"/>
              </a:solidFill>
            </a:rPr>
            <a:t>disequilibrium in search of a steady </a:t>
          </a:r>
          <a:r>
            <a:rPr lang="en-US" sz="2000" b="1" kern="1200" dirty="0" smtClean="0">
              <a:solidFill>
                <a:srgbClr val="FF0000"/>
              </a:solidFill>
            </a:rPr>
            <a:t>state </a:t>
          </a:r>
          <a:r>
            <a:rPr lang="en-US" sz="2000" b="1" kern="1200" dirty="0" smtClean="0"/>
            <a:t>or a pathology in need of the therapeutic?</a:t>
          </a:r>
          <a:endParaRPr lang="en-US" sz="2000" kern="1200" dirty="0"/>
        </a:p>
      </dsp:txBody>
      <dsp:txXfrm>
        <a:off x="5080545" y="1067083"/>
        <a:ext cx="2595622" cy="3688242"/>
      </dsp:txXfrm>
    </dsp:sp>
    <dsp:sp modelId="{65984ABE-832C-2340-8606-93A226ADB432}">
      <dsp:nvSpPr>
        <dsp:cNvPr id="0" name=""/>
        <dsp:cNvSpPr/>
      </dsp:nvSpPr>
      <dsp:spPr>
        <a:xfrm>
          <a:off x="7610179" y="248089"/>
          <a:ext cx="886098" cy="686445"/>
        </a:xfrm>
        <a:prstGeom prst="rightArrow">
          <a:avLst>
            <a:gd name="adj1" fmla="val 60000"/>
            <a:gd name="adj2" fmla="val 50000"/>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a:off x="7610179" y="385378"/>
        <a:ext cx="680165" cy="411867"/>
      </dsp:txXfrm>
    </dsp:sp>
    <dsp:sp modelId="{91E89318-C605-B548-80DF-7ECE7A38164C}">
      <dsp:nvSpPr>
        <dsp:cNvPr id="0" name=""/>
        <dsp:cNvSpPr/>
      </dsp:nvSpPr>
      <dsp:spPr>
        <a:xfrm>
          <a:off x="8864092" y="196295"/>
          <a:ext cx="2757130" cy="1185050"/>
        </a:xfrm>
        <a:prstGeom prst="roundRect">
          <a:avLst>
            <a:gd name="adj" fmla="val 10000"/>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76200" numCol="1" spcCol="1270" anchor="t" anchorCtr="0">
          <a:noAutofit/>
        </a:bodyPr>
        <a:lstStyle/>
        <a:p>
          <a:pPr lvl="0" algn="l" defTabSz="889000" rtl="0">
            <a:lnSpc>
              <a:spcPct val="90000"/>
            </a:lnSpc>
            <a:spcBef>
              <a:spcPct val="0"/>
            </a:spcBef>
            <a:spcAft>
              <a:spcPct val="35000"/>
            </a:spcAft>
          </a:pPr>
          <a:r>
            <a:rPr lang="en-US" sz="2000" b="1" kern="1200" dirty="0" smtClean="0"/>
            <a:t>Heterodox Governance regimes can </a:t>
          </a:r>
          <a:r>
            <a:rPr lang="en-US" sz="2000" b="1" kern="1200" smtClean="0"/>
            <a:t>be </a:t>
          </a:r>
          <a:r>
            <a:rPr lang="en-US" sz="2000" b="1" kern="1200" smtClean="0"/>
            <a:t>tamed? </a:t>
          </a:r>
          <a:endParaRPr lang="en-US" sz="2000" b="1" kern="1200" dirty="0"/>
        </a:p>
      </dsp:txBody>
      <dsp:txXfrm>
        <a:off x="8864092" y="196295"/>
        <a:ext cx="2757130" cy="790033"/>
      </dsp:txXfrm>
    </dsp:sp>
    <dsp:sp modelId="{653D0544-95F8-A84D-9FC0-31C4D0525A32}">
      <dsp:nvSpPr>
        <dsp:cNvPr id="0" name=""/>
        <dsp:cNvSpPr/>
      </dsp:nvSpPr>
      <dsp:spPr>
        <a:xfrm>
          <a:off x="9428805" y="986329"/>
          <a:ext cx="2757130" cy="3849750"/>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6758543"/>
              <a:satOff val="-17419"/>
              <a:lumOff val="-11765"/>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2240" tIns="142240" rIns="142240" bIns="142240" numCol="1" spcCol="1270" anchor="t" anchorCtr="0">
          <a:noAutofit/>
        </a:bodyPr>
        <a:lstStyle/>
        <a:p>
          <a:pPr marL="228600" lvl="1" indent="-228600" algn="l" defTabSz="889000" rtl="0">
            <a:lnSpc>
              <a:spcPct val="90000"/>
            </a:lnSpc>
            <a:spcBef>
              <a:spcPct val="0"/>
            </a:spcBef>
            <a:spcAft>
              <a:spcPct val="15000"/>
            </a:spcAft>
            <a:buChar char="•"/>
          </a:pPr>
          <a:r>
            <a:rPr lang="en-US" sz="2000" b="1" kern="1200" smtClean="0"/>
            <a:t>comforting to transpose the premises and habits of law and law-state systems (including its systems of justifications and legitimacy) onto emerging governance regimes </a:t>
          </a:r>
          <a:endParaRPr lang="en-US" sz="2000" kern="1200"/>
        </a:p>
      </dsp:txBody>
      <dsp:txXfrm>
        <a:off x="9509559" y="1067083"/>
        <a:ext cx="2595622" cy="3688242"/>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B17ACE-297F-D147-878F-86A76A4FD901}">
      <dsp:nvSpPr>
        <dsp:cNvPr id="0" name=""/>
        <dsp:cNvSpPr/>
      </dsp:nvSpPr>
      <dsp:spPr>
        <a:xfrm>
          <a:off x="0" y="19624"/>
          <a:ext cx="12192000" cy="1630980"/>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6210" tIns="156210" rIns="156210" bIns="156210" numCol="1" spcCol="1270" anchor="ctr" anchorCtr="0">
          <a:noAutofit/>
        </a:bodyPr>
        <a:lstStyle/>
        <a:p>
          <a:pPr lvl="0" algn="l" defTabSz="1822450" rtl="0">
            <a:lnSpc>
              <a:spcPct val="90000"/>
            </a:lnSpc>
            <a:spcBef>
              <a:spcPct val="0"/>
            </a:spcBef>
            <a:spcAft>
              <a:spcPct val="35000"/>
            </a:spcAft>
          </a:pPr>
          <a:r>
            <a:rPr lang="en-US" sz="4100" kern="1200" dirty="0" smtClean="0"/>
            <a:t>What are the non-legal approaches to a solution, and how do they relate to law? </a:t>
          </a:r>
          <a:endParaRPr lang="en-US" sz="4100" kern="1200" dirty="0"/>
        </a:p>
      </dsp:txBody>
      <dsp:txXfrm>
        <a:off x="79618" y="99242"/>
        <a:ext cx="12032764" cy="1471744"/>
      </dsp:txXfrm>
    </dsp:sp>
    <dsp:sp modelId="{302B8121-C59E-8444-9F2A-956F3137C526}">
      <dsp:nvSpPr>
        <dsp:cNvPr id="0" name=""/>
        <dsp:cNvSpPr/>
      </dsp:nvSpPr>
      <dsp:spPr>
        <a:xfrm>
          <a:off x="0" y="1650604"/>
          <a:ext cx="12192000" cy="39888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7096" tIns="52070" rIns="291592" bIns="52070" numCol="1" spcCol="1270" anchor="t" anchorCtr="0">
          <a:noAutofit/>
        </a:bodyPr>
        <a:lstStyle/>
        <a:p>
          <a:pPr marL="285750" lvl="1" indent="-285750" algn="l" defTabSz="1422400" rtl="0">
            <a:lnSpc>
              <a:spcPct val="90000"/>
            </a:lnSpc>
            <a:spcBef>
              <a:spcPct val="0"/>
            </a:spcBef>
            <a:spcAft>
              <a:spcPct val="20000"/>
            </a:spcAft>
            <a:buChar char="•"/>
          </a:pPr>
          <a:r>
            <a:rPr lang="en-US" sz="3200" kern="1200" smtClean="0"/>
            <a:t>might require independence rather coordination; cooperation rather than the construction of a singular system bounded by law and its idiosyncrasies. </a:t>
          </a:r>
          <a:endParaRPr lang="en-US" sz="3200" kern="1200"/>
        </a:p>
        <a:p>
          <a:pPr marL="285750" lvl="1" indent="-285750" algn="l" defTabSz="1422400" rtl="0">
            <a:lnSpc>
              <a:spcPct val="90000"/>
            </a:lnSpc>
            <a:spcBef>
              <a:spcPct val="0"/>
            </a:spcBef>
            <a:spcAft>
              <a:spcPct val="20000"/>
            </a:spcAft>
            <a:buChar char="•"/>
          </a:pPr>
          <a:r>
            <a:rPr lang="en-US" sz="3200" kern="1200" smtClean="0"/>
            <a:t>The solution may, indeed, require the rise of a new class of governance facilitator, </a:t>
          </a:r>
          <a:endParaRPr lang="en-US" sz="3200" kern="1200"/>
        </a:p>
        <a:p>
          <a:pPr marL="571500" lvl="2" indent="-285750" algn="l" defTabSz="1422400" rtl="0">
            <a:lnSpc>
              <a:spcPct val="90000"/>
            </a:lnSpc>
            <a:spcBef>
              <a:spcPct val="0"/>
            </a:spcBef>
            <a:spcAft>
              <a:spcPct val="20000"/>
            </a:spcAft>
            <a:buChar char="•"/>
          </a:pPr>
          <a:r>
            <a:rPr lang="en-US" sz="3200" kern="1200" smtClean="0"/>
            <a:t>something more than a lawyer (bound by the normative cultures of the law-state)</a:t>
          </a:r>
          <a:endParaRPr lang="en-US" sz="3200" kern="1200"/>
        </a:p>
        <a:p>
          <a:pPr marL="571500" lvl="2" indent="-285750" algn="l" defTabSz="1422400" rtl="0">
            <a:lnSpc>
              <a:spcPct val="90000"/>
            </a:lnSpc>
            <a:spcBef>
              <a:spcPct val="0"/>
            </a:spcBef>
            <a:spcAft>
              <a:spcPct val="20000"/>
            </a:spcAft>
            <a:buChar char="•"/>
          </a:pPr>
          <a:r>
            <a:rPr lang="en-US" sz="3200" kern="1200" smtClean="0"/>
            <a:t>and flexible enough to move between governance cultures. </a:t>
          </a:r>
          <a:endParaRPr lang="en-US" sz="3200" kern="1200"/>
        </a:p>
      </dsp:txBody>
      <dsp:txXfrm>
        <a:off x="0" y="1650604"/>
        <a:ext cx="12192000" cy="3988890"/>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56B3EA-02E8-DC4E-9A87-CE27D167C01B}">
      <dsp:nvSpPr>
        <dsp:cNvPr id="0" name=""/>
        <dsp:cNvSpPr/>
      </dsp:nvSpPr>
      <dsp:spPr>
        <a:xfrm>
          <a:off x="0" y="0"/>
          <a:ext cx="5638800" cy="5638800"/>
        </a:xfrm>
        <a:prstGeom prst="pie">
          <a:avLst>
            <a:gd name="adj1" fmla="val 5400000"/>
            <a:gd name="adj2" fmla="val 16200000"/>
          </a:avLst>
        </a:prstGeom>
        <a:gradFill rotWithShape="0">
          <a:gsLst>
            <a:gs pos="87000">
              <a:srgbClr val="F0BD00"/>
            </a:gs>
            <a:gs pos="38000">
              <a:schemeClr val="accent4">
                <a:hueOff val="0"/>
                <a:satOff val="0"/>
                <a:lumOff val="0"/>
                <a:satMod val="103000"/>
                <a:lumMod val="102000"/>
                <a:tint val="94000"/>
              </a:schemeClr>
            </a:gs>
            <a:gs pos="61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2D17CE6E-D226-AE46-A1DD-A887E61C9243}">
      <dsp:nvSpPr>
        <dsp:cNvPr id="0" name=""/>
        <dsp:cNvSpPr/>
      </dsp:nvSpPr>
      <dsp:spPr>
        <a:xfrm>
          <a:off x="2819400" y="0"/>
          <a:ext cx="9372600" cy="5638800"/>
        </a:xfrm>
        <a:prstGeom prst="rect">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ctr" defTabSz="933450" rtl="0">
            <a:lnSpc>
              <a:spcPct val="90000"/>
            </a:lnSpc>
            <a:spcBef>
              <a:spcPct val="0"/>
            </a:spcBef>
            <a:spcAft>
              <a:spcPct val="35000"/>
            </a:spcAft>
          </a:pPr>
          <a:r>
            <a:rPr lang="en-US" sz="2100" kern="1200" dirty="0" smtClean="0"/>
            <a:t>The GP-OECD Guidelines framework posits order without hierarchy and the management of collision between three great autonomous governance communities—states, enterprises and public international organizations—whose interactions produce intermeshing around specific normative challenges, but which necessarily resist the hegemony of law. </a:t>
          </a:r>
          <a:endParaRPr lang="en-US" sz="2100" kern="1200" dirty="0"/>
        </a:p>
      </dsp:txBody>
      <dsp:txXfrm>
        <a:off x="2819400" y="0"/>
        <a:ext cx="9372600" cy="1691643"/>
      </dsp:txXfrm>
    </dsp:sp>
    <dsp:sp modelId="{2607BB43-0C18-4A4D-ABAD-3D71D820336D}">
      <dsp:nvSpPr>
        <dsp:cNvPr id="0" name=""/>
        <dsp:cNvSpPr/>
      </dsp:nvSpPr>
      <dsp:spPr>
        <a:xfrm>
          <a:off x="986791" y="1691643"/>
          <a:ext cx="3665216" cy="3665216"/>
        </a:xfrm>
        <a:prstGeom prst="pie">
          <a:avLst>
            <a:gd name="adj1" fmla="val 5400000"/>
            <a:gd name="adj2" fmla="val 16200000"/>
          </a:avLst>
        </a:prstGeom>
        <a:gradFill rotWithShape="0">
          <a:gsLst>
            <a:gs pos="0">
              <a:schemeClr val="accent4">
                <a:hueOff val="4900445"/>
                <a:satOff val="-20388"/>
                <a:lumOff val="4804"/>
                <a:alphaOff val="0"/>
                <a:satMod val="103000"/>
                <a:lumMod val="102000"/>
                <a:tint val="94000"/>
              </a:schemeClr>
            </a:gs>
            <a:gs pos="50000">
              <a:schemeClr val="accent4">
                <a:hueOff val="4900445"/>
                <a:satOff val="-20388"/>
                <a:alphaOff val="0"/>
                <a:satMod val="110000"/>
                <a:shade val="100000"/>
                <a:lumMod val="27000"/>
              </a:schemeClr>
            </a:gs>
            <a:gs pos="100000">
              <a:schemeClr val="accent4">
                <a:hueOff val="4900445"/>
                <a:satOff val="-20388"/>
                <a:lumOff val="480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1D056329-7D0A-E541-B71E-E34C7154B02F}">
      <dsp:nvSpPr>
        <dsp:cNvPr id="0" name=""/>
        <dsp:cNvSpPr/>
      </dsp:nvSpPr>
      <dsp:spPr>
        <a:xfrm>
          <a:off x="2819400" y="1691643"/>
          <a:ext cx="9372600" cy="3665216"/>
        </a:xfrm>
        <a:prstGeom prst="rect">
          <a:avLst/>
        </a:prstGeom>
        <a:solidFill>
          <a:schemeClr val="lt1">
            <a:alpha val="90000"/>
            <a:hueOff val="0"/>
            <a:satOff val="0"/>
            <a:lumOff val="0"/>
            <a:alphaOff val="0"/>
          </a:schemeClr>
        </a:solidFill>
        <a:ln w="6350" cap="flat" cmpd="sng" algn="ctr">
          <a:solidFill>
            <a:schemeClr val="accent4">
              <a:hueOff val="4900445"/>
              <a:satOff val="-20388"/>
              <a:lumOff val="4804"/>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ctr" defTabSz="933450" rtl="0">
            <a:lnSpc>
              <a:spcPct val="90000"/>
            </a:lnSpc>
            <a:spcBef>
              <a:spcPct val="0"/>
            </a:spcBef>
            <a:spcAft>
              <a:spcPct val="35000"/>
            </a:spcAft>
          </a:pPr>
          <a:r>
            <a:rPr lang="en-US" sz="2100" kern="1200" smtClean="0"/>
            <a:t>The resulting framework may not produce unified law, as classically understood, but it may manage ordered interaction among systems in a governance universe without a center (one that in the classical period had been provided by the ideal of “law” and the </a:t>
          </a:r>
          <a:r>
            <a:rPr lang="en-US" sz="2100" i="1" kern="1200" smtClean="0"/>
            <a:t>Rechtsstaat</a:t>
          </a:r>
          <a:r>
            <a:rPr lang="en-US" sz="2100" kern="1200" smtClean="0"/>
            <a:t>).</a:t>
          </a:r>
          <a:endParaRPr lang="en-US" sz="2100" kern="1200"/>
        </a:p>
      </dsp:txBody>
      <dsp:txXfrm>
        <a:off x="2819400" y="1691643"/>
        <a:ext cx="9372600" cy="1691638"/>
      </dsp:txXfrm>
    </dsp:sp>
    <dsp:sp modelId="{E83D9FA7-71A2-1E48-9838-36D6F2582185}">
      <dsp:nvSpPr>
        <dsp:cNvPr id="0" name=""/>
        <dsp:cNvSpPr/>
      </dsp:nvSpPr>
      <dsp:spPr>
        <a:xfrm>
          <a:off x="1973580" y="3383281"/>
          <a:ext cx="1691638" cy="1691638"/>
        </a:xfrm>
        <a:prstGeom prst="pie">
          <a:avLst>
            <a:gd name="adj1" fmla="val 5400000"/>
            <a:gd name="adj2" fmla="val 16200000"/>
          </a:avLst>
        </a:prstGeom>
        <a:gradFill rotWithShape="0">
          <a:gsLst>
            <a:gs pos="0">
              <a:schemeClr val="accent4">
                <a:hueOff val="9800891"/>
                <a:satOff val="-40777"/>
                <a:lumOff val="9608"/>
                <a:alphaOff val="0"/>
                <a:satMod val="103000"/>
                <a:lumMod val="102000"/>
                <a:tint val="94000"/>
              </a:schemeClr>
            </a:gs>
            <a:gs pos="50000">
              <a:schemeClr val="accent4">
                <a:hueOff val="9800891"/>
                <a:satOff val="-40777"/>
                <a:alphaOff val="0"/>
                <a:satMod val="110000"/>
                <a:shade val="100000"/>
                <a:lumMod val="19000"/>
                <a:lumOff val="81000"/>
              </a:schemeClr>
            </a:gs>
            <a:gs pos="100000">
              <a:schemeClr val="accent4">
                <a:hueOff val="9800891"/>
                <a:satOff val="-40777"/>
                <a:lumOff val="960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30564042-7A1E-244B-A969-F5C33B1040AC}">
      <dsp:nvSpPr>
        <dsp:cNvPr id="0" name=""/>
        <dsp:cNvSpPr/>
      </dsp:nvSpPr>
      <dsp:spPr>
        <a:xfrm>
          <a:off x="2819400" y="3383281"/>
          <a:ext cx="9372600" cy="1691638"/>
        </a:xfrm>
        <a:prstGeom prst="rect">
          <a:avLst/>
        </a:prstGeom>
        <a:solidFill>
          <a:schemeClr val="lt1">
            <a:alpha val="90000"/>
            <a:hueOff val="0"/>
            <a:satOff val="0"/>
            <a:lumOff val="0"/>
            <a:alphaOff val="0"/>
          </a:schemeClr>
        </a:solidFill>
        <a:ln w="6350" cap="flat" cmpd="sng" algn="ctr">
          <a:solidFill>
            <a:schemeClr val="accent4">
              <a:hueOff val="9800891"/>
              <a:satOff val="-40777"/>
              <a:lumOff val="9608"/>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ctr" defTabSz="933450" rtl="0">
            <a:lnSpc>
              <a:spcPct val="90000"/>
            </a:lnSpc>
            <a:spcBef>
              <a:spcPct val="0"/>
            </a:spcBef>
            <a:spcAft>
              <a:spcPct val="35000"/>
            </a:spcAft>
          </a:pPr>
          <a:r>
            <a:rPr lang="en-US" sz="2100" kern="1200" smtClean="0"/>
            <a:t>But rather than order and the privileging of law, the emerging framework suggests a constitutional framework within which fracture and polycentric co-existence, of short duration, appear to be emerging as the stable state. </a:t>
          </a:r>
          <a:endParaRPr lang="en-US" sz="2100" kern="1200"/>
        </a:p>
      </dsp:txBody>
      <dsp:txXfrm>
        <a:off x="2819400" y="3383281"/>
        <a:ext cx="9372600" cy="1691638"/>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BB05DE-C193-9847-B746-7874718D80F3}">
      <dsp:nvSpPr>
        <dsp:cNvPr id="0" name=""/>
        <dsp:cNvSpPr/>
      </dsp:nvSpPr>
      <dsp:spPr>
        <a:xfrm rot="5400000">
          <a:off x="-306576" y="309778"/>
          <a:ext cx="2043842" cy="1430689"/>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20955" tIns="20955" rIns="20955" bIns="20955" numCol="1" spcCol="1270" anchor="ctr" anchorCtr="0">
          <a:noAutofit/>
        </a:bodyPr>
        <a:lstStyle/>
        <a:p>
          <a:pPr lvl="0" algn="ctr" defTabSz="1466850" rtl="0">
            <a:lnSpc>
              <a:spcPct val="90000"/>
            </a:lnSpc>
            <a:spcBef>
              <a:spcPct val="0"/>
            </a:spcBef>
            <a:spcAft>
              <a:spcPct val="35000"/>
            </a:spcAft>
          </a:pPr>
          <a:r>
            <a:rPr lang="en-US" sz="3300" b="1" kern="1200" smtClean="0"/>
            <a:t>First, </a:t>
          </a:r>
          <a:endParaRPr lang="en-US" sz="3300" kern="1200"/>
        </a:p>
      </dsp:txBody>
      <dsp:txXfrm rot="-5400000">
        <a:off x="1" y="718547"/>
        <a:ext cx="1430689" cy="613153"/>
      </dsp:txXfrm>
    </dsp:sp>
    <dsp:sp modelId="{92D44632-89F0-4E4A-B019-AB75DBCDE11B}">
      <dsp:nvSpPr>
        <dsp:cNvPr id="0" name=""/>
        <dsp:cNvSpPr/>
      </dsp:nvSpPr>
      <dsp:spPr>
        <a:xfrm rot="5400000">
          <a:off x="6147096" y="-4713204"/>
          <a:ext cx="1328497" cy="10761310"/>
        </a:xfrm>
        <a:prstGeom prst="round2Same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rtl="0">
            <a:lnSpc>
              <a:spcPct val="90000"/>
            </a:lnSpc>
            <a:spcBef>
              <a:spcPct val="0"/>
            </a:spcBef>
            <a:spcAft>
              <a:spcPct val="15000"/>
            </a:spcAft>
            <a:buChar char="•"/>
          </a:pPr>
          <a:r>
            <a:rPr lang="en-US" sz="2100" b="1" kern="1200" smtClean="0"/>
            <a:t>law both supports and impedes solution to collision problems</a:t>
          </a:r>
          <a:r>
            <a:rPr lang="en-US" sz="2100" kern="1200" smtClean="0"/>
            <a:t> precisely because, by its nature, it invariably seeks to privilege itself over non-law regimes. </a:t>
          </a:r>
          <a:endParaRPr lang="en-US" sz="2100" kern="1200"/>
        </a:p>
      </dsp:txBody>
      <dsp:txXfrm rot="-5400000">
        <a:off x="1430690" y="68054"/>
        <a:ext cx="10696458" cy="1198793"/>
      </dsp:txXfrm>
    </dsp:sp>
    <dsp:sp modelId="{1245B17F-4ABA-8845-98AE-891262D8BEAA}">
      <dsp:nvSpPr>
        <dsp:cNvPr id="0" name=""/>
        <dsp:cNvSpPr/>
      </dsp:nvSpPr>
      <dsp:spPr>
        <a:xfrm rot="5400000">
          <a:off x="-306576" y="2163465"/>
          <a:ext cx="2043842" cy="1430689"/>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20955" tIns="20955" rIns="20955" bIns="20955" numCol="1" spcCol="1270" anchor="ctr" anchorCtr="0">
          <a:noAutofit/>
        </a:bodyPr>
        <a:lstStyle/>
        <a:p>
          <a:pPr lvl="0" algn="ctr" defTabSz="1466850" rtl="0">
            <a:lnSpc>
              <a:spcPct val="90000"/>
            </a:lnSpc>
            <a:spcBef>
              <a:spcPct val="0"/>
            </a:spcBef>
            <a:spcAft>
              <a:spcPct val="35000"/>
            </a:spcAft>
          </a:pPr>
          <a:r>
            <a:rPr lang="en-US" sz="3300" b="1" kern="1200" smtClean="0"/>
            <a:t>Second,</a:t>
          </a:r>
          <a:r>
            <a:rPr lang="en-US" sz="3300" kern="1200" smtClean="0"/>
            <a:t> </a:t>
          </a:r>
          <a:endParaRPr lang="en-US" sz="3300" kern="1200"/>
        </a:p>
      </dsp:txBody>
      <dsp:txXfrm rot="-5400000">
        <a:off x="1" y="2572234"/>
        <a:ext cx="1430689" cy="613153"/>
      </dsp:txXfrm>
    </dsp:sp>
    <dsp:sp modelId="{32582ACC-3F41-BC4A-A7E4-DD183DBACE4D}">
      <dsp:nvSpPr>
        <dsp:cNvPr id="0" name=""/>
        <dsp:cNvSpPr/>
      </dsp:nvSpPr>
      <dsp:spPr>
        <a:xfrm rot="5400000">
          <a:off x="6147096" y="-2859517"/>
          <a:ext cx="1328497" cy="10761310"/>
        </a:xfrm>
        <a:prstGeom prst="round2Same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rtl="0">
            <a:lnSpc>
              <a:spcPct val="90000"/>
            </a:lnSpc>
            <a:spcBef>
              <a:spcPct val="0"/>
            </a:spcBef>
            <a:spcAft>
              <a:spcPct val="15000"/>
            </a:spcAft>
            <a:buChar char="•"/>
          </a:pPr>
          <a:r>
            <a:rPr lang="en-US" sz="2100" kern="1200" smtClean="0"/>
            <a:t>the </a:t>
          </a:r>
          <a:r>
            <a:rPr lang="en-US" sz="2100" b="1" kern="1200" smtClean="0"/>
            <a:t>societally constituted autonomous regulatory regimes</a:t>
          </a:r>
          <a:r>
            <a:rPr lang="en-US" sz="2100" kern="1200" smtClean="0"/>
            <a:t> that, </a:t>
          </a:r>
          <a:r>
            <a:rPr lang="en-US" sz="2100" b="1" kern="1200" smtClean="0"/>
            <a:t>in the absence of the state</a:t>
          </a:r>
          <a:r>
            <a:rPr lang="en-US" sz="2100" kern="1200" smtClean="0"/>
            <a:t>, can produce increasingly </a:t>
          </a:r>
          <a:r>
            <a:rPr lang="en-US" sz="2100" b="1" kern="1200" smtClean="0"/>
            <a:t>dense networks of jurisprudence </a:t>
          </a:r>
          <a:r>
            <a:rPr lang="en-US" sz="2100" kern="1200" smtClean="0"/>
            <a:t>with the functional effect of customary law, </a:t>
          </a:r>
          <a:r>
            <a:rPr lang="en-US" sz="2100" b="1" kern="1200" smtClean="0"/>
            <a:t>is threatened by law</a:t>
          </a:r>
          <a:r>
            <a:rPr lang="en-US" sz="2100" kern="1200" smtClean="0"/>
            <a:t>, which seeks to subsume societally constituted systems, and the social norms that animate it, within the domestic legal orders of states. </a:t>
          </a:r>
          <a:endParaRPr lang="en-US" sz="2100" kern="1200"/>
        </a:p>
      </dsp:txBody>
      <dsp:txXfrm rot="-5400000">
        <a:off x="1430690" y="1921741"/>
        <a:ext cx="10696458" cy="1198793"/>
      </dsp:txXfrm>
    </dsp:sp>
    <dsp:sp modelId="{BBDE1DFD-9B96-5C49-8E7C-1D4B183C7B35}">
      <dsp:nvSpPr>
        <dsp:cNvPr id="0" name=""/>
        <dsp:cNvSpPr/>
      </dsp:nvSpPr>
      <dsp:spPr>
        <a:xfrm rot="5400000">
          <a:off x="-306576" y="4017151"/>
          <a:ext cx="2043842" cy="1430689"/>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20955" tIns="20955" rIns="20955" bIns="20955" numCol="1" spcCol="1270" anchor="ctr" anchorCtr="0">
          <a:noAutofit/>
        </a:bodyPr>
        <a:lstStyle/>
        <a:p>
          <a:pPr lvl="0" algn="ctr" defTabSz="1466850" rtl="0">
            <a:lnSpc>
              <a:spcPct val="90000"/>
            </a:lnSpc>
            <a:spcBef>
              <a:spcPct val="0"/>
            </a:spcBef>
            <a:spcAft>
              <a:spcPct val="35000"/>
            </a:spcAft>
          </a:pPr>
          <a:r>
            <a:rPr lang="en-US" sz="3300" b="1" kern="1200" smtClean="0"/>
            <a:t>Third,</a:t>
          </a:r>
          <a:r>
            <a:rPr lang="en-US" sz="3300" kern="1200" smtClean="0"/>
            <a:t> </a:t>
          </a:r>
          <a:endParaRPr lang="en-US" sz="3300" kern="1200"/>
        </a:p>
      </dsp:txBody>
      <dsp:txXfrm rot="-5400000">
        <a:off x="1" y="4425920"/>
        <a:ext cx="1430689" cy="613153"/>
      </dsp:txXfrm>
    </dsp:sp>
    <dsp:sp modelId="{E83F3741-AD53-104E-B359-52C9D7AB7DCE}">
      <dsp:nvSpPr>
        <dsp:cNvPr id="0" name=""/>
        <dsp:cNvSpPr/>
      </dsp:nvSpPr>
      <dsp:spPr>
        <a:xfrm rot="5400000">
          <a:off x="6147096" y="-1005830"/>
          <a:ext cx="1328497" cy="10761310"/>
        </a:xfrm>
        <a:prstGeom prst="round2Same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rtl="0">
            <a:lnSpc>
              <a:spcPct val="90000"/>
            </a:lnSpc>
            <a:spcBef>
              <a:spcPct val="0"/>
            </a:spcBef>
            <a:spcAft>
              <a:spcPct val="15000"/>
            </a:spcAft>
            <a:buChar char="•"/>
          </a:pPr>
          <a:r>
            <a:rPr lang="en-US" sz="2100" kern="1200" smtClean="0"/>
            <a:t>the </a:t>
          </a:r>
          <a:r>
            <a:rPr lang="en-US" sz="2100" b="1" kern="1200" smtClean="0"/>
            <a:t>concrete solution </a:t>
          </a:r>
          <a:r>
            <a:rPr lang="en-US" sz="2100" kern="1200" smtClean="0"/>
            <a:t>to this collision may well look like the </a:t>
          </a:r>
          <a:r>
            <a:rPr lang="en-US" sz="2100" b="1" kern="1200" smtClean="0"/>
            <a:t>GP-OECD Guidelines framework itself</a:t>
          </a:r>
          <a:r>
            <a:rPr lang="en-US" sz="2100" kern="1200" smtClean="0"/>
            <a:t>.  </a:t>
          </a:r>
          <a:endParaRPr lang="en-US" sz="2100" kern="1200"/>
        </a:p>
      </dsp:txBody>
      <dsp:txXfrm rot="-5400000">
        <a:off x="1430690" y="3775428"/>
        <a:ext cx="10696458" cy="119879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F1B690-41E5-8B4C-A218-0B829F15FBB1}">
      <dsp:nvSpPr>
        <dsp:cNvPr id="0" name=""/>
        <dsp:cNvSpPr/>
      </dsp:nvSpPr>
      <dsp:spPr>
        <a:xfrm>
          <a:off x="1828792" y="3797004"/>
          <a:ext cx="7407792" cy="1856202"/>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225" tIns="22225" rIns="22225" bIns="22225" numCol="1" spcCol="1270" anchor="ctr" anchorCtr="0">
          <a:noAutofit/>
        </a:bodyPr>
        <a:lstStyle/>
        <a:p>
          <a:pPr lvl="0" algn="ctr" defTabSz="1555750" rtl="0">
            <a:lnSpc>
              <a:spcPct val="90000"/>
            </a:lnSpc>
            <a:spcBef>
              <a:spcPct val="0"/>
            </a:spcBef>
            <a:spcAft>
              <a:spcPct val="35000"/>
            </a:spcAft>
          </a:pPr>
          <a:r>
            <a:rPr lang="en-US" sz="3500" b="1" kern="1200" dirty="0" smtClean="0"/>
            <a:t>Purpose</a:t>
          </a:r>
          <a:r>
            <a:rPr lang="en-US" sz="3500" kern="1200" dirty="0" smtClean="0"/>
            <a:t> of essay</a:t>
          </a:r>
          <a:r>
            <a:rPr lang="en-US" sz="3500" kern="1200" dirty="0" smtClean="0"/>
            <a:t>:</a:t>
          </a:r>
        </a:p>
        <a:p>
          <a:pPr lvl="0" algn="ctr" defTabSz="1555750" rtl="0">
            <a:lnSpc>
              <a:spcPct val="90000"/>
            </a:lnSpc>
            <a:spcBef>
              <a:spcPct val="0"/>
            </a:spcBef>
            <a:spcAft>
              <a:spcPct val="35000"/>
            </a:spcAft>
          </a:pPr>
          <a:r>
            <a:rPr lang="en-US" sz="3500" kern="1200" dirty="0" smtClean="0"/>
            <a:t>Impacts on law and business  </a:t>
          </a:r>
          <a:endParaRPr lang="en-US" sz="3500" kern="1200" dirty="0"/>
        </a:p>
      </dsp:txBody>
      <dsp:txXfrm>
        <a:off x="2913638" y="4068838"/>
        <a:ext cx="5238100" cy="1312534"/>
      </dsp:txXfrm>
    </dsp:sp>
    <dsp:sp modelId="{FA37E7F2-8122-1645-96AD-4E327CAA8165}">
      <dsp:nvSpPr>
        <dsp:cNvPr id="0" name=""/>
        <dsp:cNvSpPr/>
      </dsp:nvSpPr>
      <dsp:spPr>
        <a:xfrm rot="12900000">
          <a:off x="1234562" y="2361999"/>
          <a:ext cx="3186375" cy="938174"/>
        </a:xfrm>
        <a:prstGeom prst="leftArrow">
          <a:avLst>
            <a:gd name="adj1" fmla="val 60000"/>
            <a:gd name="adj2" fmla="val 5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8CA3109C-F28C-4F44-BC0A-A188AF1174CC}">
      <dsp:nvSpPr>
        <dsp:cNvPr id="0" name=""/>
        <dsp:cNvSpPr/>
      </dsp:nvSpPr>
      <dsp:spPr>
        <a:xfrm>
          <a:off x="17354" y="57635"/>
          <a:ext cx="3010664" cy="3719273"/>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066800" rtl="0">
            <a:lnSpc>
              <a:spcPct val="90000"/>
            </a:lnSpc>
            <a:spcBef>
              <a:spcPct val="0"/>
            </a:spcBef>
            <a:spcAft>
              <a:spcPct val="35000"/>
            </a:spcAft>
          </a:pPr>
          <a:r>
            <a:rPr lang="en-US" sz="2400" b="1" kern="1200" dirty="0" smtClean="0"/>
            <a:t>to consider the issue of collision within the elaboration of governance frameworks touching on the human rights impacts of economic activity by states, enterprises and individuals</a:t>
          </a:r>
          <a:r>
            <a:rPr lang="en-US" sz="2400" kern="1200" dirty="0" smtClean="0"/>
            <a:t>. </a:t>
          </a:r>
          <a:endParaRPr lang="en-US" sz="2400" kern="1200" dirty="0"/>
        </a:p>
      </dsp:txBody>
      <dsp:txXfrm>
        <a:off x="105533" y="145814"/>
        <a:ext cx="2834306" cy="3542915"/>
      </dsp:txXfrm>
    </dsp:sp>
    <dsp:sp modelId="{8A58636F-D155-B546-82CE-CAD57975000C}">
      <dsp:nvSpPr>
        <dsp:cNvPr id="0" name=""/>
        <dsp:cNvSpPr/>
      </dsp:nvSpPr>
      <dsp:spPr>
        <a:xfrm rot="19500000">
          <a:off x="6644440" y="2361999"/>
          <a:ext cx="3186375" cy="938174"/>
        </a:xfrm>
        <a:prstGeom prst="leftArrow">
          <a:avLst>
            <a:gd name="adj1" fmla="val 60000"/>
            <a:gd name="adj2" fmla="val 50000"/>
          </a:avLst>
        </a:prstGeom>
        <a:gradFill rotWithShape="0">
          <a:gsLst>
            <a:gs pos="0">
              <a:schemeClr val="accent3">
                <a:hueOff val="2710599"/>
                <a:satOff val="100000"/>
                <a:lumOff val="-14706"/>
                <a:alphaOff val="0"/>
                <a:satMod val="103000"/>
                <a:lumMod val="102000"/>
                <a:tint val="94000"/>
              </a:schemeClr>
            </a:gs>
            <a:gs pos="50000">
              <a:schemeClr val="accent3">
                <a:hueOff val="2710599"/>
                <a:satOff val="100000"/>
                <a:lumOff val="-14706"/>
                <a:alphaOff val="0"/>
                <a:satMod val="110000"/>
                <a:lumMod val="100000"/>
                <a:shade val="100000"/>
              </a:schemeClr>
            </a:gs>
            <a:gs pos="100000">
              <a:schemeClr val="accent3">
                <a:hueOff val="2710599"/>
                <a:satOff val="100000"/>
                <a:lumOff val="-1470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CB3129C7-9501-D744-919F-32649F9B8C8A}">
      <dsp:nvSpPr>
        <dsp:cNvPr id="0" name=""/>
        <dsp:cNvSpPr/>
      </dsp:nvSpPr>
      <dsp:spPr>
        <a:xfrm>
          <a:off x="6910736" y="98715"/>
          <a:ext cx="5263908" cy="3637114"/>
        </a:xfrm>
        <a:prstGeom prst="roundRect">
          <a:avLst>
            <a:gd name="adj" fmla="val 10000"/>
          </a:avLst>
        </a:prstGeom>
        <a:gradFill rotWithShape="0">
          <a:gsLst>
            <a:gs pos="0">
              <a:schemeClr val="accent3">
                <a:hueOff val="2710599"/>
                <a:satOff val="100000"/>
                <a:lumOff val="-14706"/>
                <a:alphaOff val="0"/>
                <a:satMod val="103000"/>
                <a:lumMod val="102000"/>
                <a:tint val="94000"/>
              </a:schemeClr>
            </a:gs>
            <a:gs pos="50000">
              <a:schemeClr val="accent3">
                <a:hueOff val="2710599"/>
                <a:satOff val="100000"/>
                <a:lumOff val="-14706"/>
                <a:alphaOff val="0"/>
                <a:satMod val="110000"/>
                <a:lumMod val="100000"/>
                <a:shade val="100000"/>
              </a:schemeClr>
            </a:gs>
            <a:gs pos="100000">
              <a:schemeClr val="accent3">
                <a:hueOff val="2710599"/>
                <a:satOff val="100000"/>
                <a:lumOff val="-1470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t" anchorCtr="0">
          <a:noAutofit/>
        </a:bodyPr>
        <a:lstStyle/>
        <a:p>
          <a:pPr lvl="0" algn="l" defTabSz="1155700" rtl="0">
            <a:lnSpc>
              <a:spcPct val="90000"/>
            </a:lnSpc>
            <a:spcBef>
              <a:spcPct val="0"/>
            </a:spcBef>
            <a:spcAft>
              <a:spcPct val="35000"/>
            </a:spcAft>
          </a:pPr>
          <a:r>
            <a:rPr lang="en-US" sz="2600" kern="1200" smtClean="0"/>
            <a:t>FOCUS: framework of Guiding Principles of Business and Human Rights and OECD Guidelines for MNEs</a:t>
          </a:r>
          <a:endParaRPr lang="en-US" sz="2600" kern="1200"/>
        </a:p>
        <a:p>
          <a:pPr marL="228600" lvl="1" indent="-228600" algn="l" defTabSz="889000" rtl="0">
            <a:lnSpc>
              <a:spcPct val="90000"/>
            </a:lnSpc>
            <a:spcBef>
              <a:spcPct val="0"/>
            </a:spcBef>
            <a:spcAft>
              <a:spcPct val="15000"/>
            </a:spcAft>
            <a:buChar char="•"/>
          </a:pPr>
          <a:r>
            <a:rPr lang="en-US" sz="2000" kern="1200" dirty="0" smtClean="0"/>
            <a:t>Three pillar framework (states, enterprises, remedies) frames collisions between states, international organizations, enterprises and civil society in their governance roles in distinct `parts of the transnational sphere</a:t>
          </a:r>
          <a:endParaRPr lang="en-US" sz="2000" kern="1200" dirty="0"/>
        </a:p>
        <a:p>
          <a:pPr marL="228600" lvl="1" indent="-228600" algn="l" defTabSz="889000" rtl="0">
            <a:lnSpc>
              <a:spcPct val="90000"/>
            </a:lnSpc>
            <a:spcBef>
              <a:spcPct val="0"/>
            </a:spcBef>
            <a:spcAft>
              <a:spcPct val="15000"/>
            </a:spcAft>
            <a:buChar char="•"/>
          </a:pPr>
          <a:r>
            <a:rPr lang="en-US" sz="2000" kern="1200" smtClean="0"/>
            <a:t>Enforcement through OECD “soft” structures </a:t>
          </a:r>
          <a:r>
            <a:rPr lang="en-US" sz="2000" b="1" kern="1200" smtClean="0"/>
            <a:t> </a:t>
          </a:r>
          <a:endParaRPr lang="en-US" sz="2000" kern="1200"/>
        </a:p>
      </dsp:txBody>
      <dsp:txXfrm>
        <a:off x="7017263" y="205242"/>
        <a:ext cx="5050854" cy="342406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16573F-1D54-3343-A864-8B74965F7E0A}">
      <dsp:nvSpPr>
        <dsp:cNvPr id="0" name=""/>
        <dsp:cNvSpPr/>
      </dsp:nvSpPr>
      <dsp:spPr>
        <a:xfrm>
          <a:off x="764935" y="0"/>
          <a:ext cx="6857999" cy="6857999"/>
        </a:xfrm>
        <a:prstGeom prst="triangl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74372A2F-99EF-5F4E-99AB-3A9EA757B3AE}">
      <dsp:nvSpPr>
        <dsp:cNvPr id="0" name=""/>
        <dsp:cNvSpPr/>
      </dsp:nvSpPr>
      <dsp:spPr>
        <a:xfrm>
          <a:off x="2441724" y="687897"/>
          <a:ext cx="7962119" cy="1492642"/>
        </a:xfrm>
        <a:prstGeom prst="round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US" sz="2400" b="1" kern="1200" dirty="0" smtClean="0"/>
            <a:t>the development of governance regimes for the human rights impacts of economic activity </a:t>
          </a:r>
          <a:r>
            <a:rPr lang="en-US" sz="2400" b="1" kern="1200" dirty="0" smtClean="0">
              <a:solidFill>
                <a:srgbClr val="FF0000"/>
              </a:solidFill>
            </a:rPr>
            <a:t>suggests</a:t>
          </a:r>
          <a:r>
            <a:rPr lang="en-US" sz="2400" kern="1200" dirty="0" smtClean="0"/>
            <a:t>:</a:t>
          </a:r>
          <a:endParaRPr lang="en-US" sz="2400" kern="1200" dirty="0"/>
        </a:p>
      </dsp:txBody>
      <dsp:txXfrm>
        <a:off x="2514589" y="760762"/>
        <a:ext cx="7816389" cy="1346912"/>
      </dsp:txXfrm>
    </dsp:sp>
    <dsp:sp modelId="{7F717999-6884-3A45-9866-23863C46BC39}">
      <dsp:nvSpPr>
        <dsp:cNvPr id="0" name=""/>
        <dsp:cNvSpPr/>
      </dsp:nvSpPr>
      <dsp:spPr>
        <a:xfrm>
          <a:off x="1428066" y="2323024"/>
          <a:ext cx="9989436" cy="1139874"/>
        </a:xfrm>
        <a:prstGeom prst="round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b="1" kern="1200" dirty="0" smtClean="0">
              <a:solidFill>
                <a:schemeClr val="tx1"/>
              </a:solidFill>
            </a:rPr>
            <a:t>the </a:t>
          </a:r>
          <a:r>
            <a:rPr lang="en-US" sz="2000" b="1" kern="1200" dirty="0" smtClean="0">
              <a:solidFill>
                <a:srgbClr val="FF0000"/>
              </a:solidFill>
            </a:rPr>
            <a:t>way in which non-legal approaches play a crucial role </a:t>
          </a:r>
          <a:r>
            <a:rPr lang="en-US" sz="2000" b="1" kern="1200" dirty="0" smtClean="0">
              <a:solidFill>
                <a:schemeClr val="tx1"/>
              </a:solidFill>
            </a:rPr>
            <a:t>in the creation of structures within which the </a:t>
          </a:r>
          <a:r>
            <a:rPr lang="en-US" sz="2000" b="1" kern="1200" dirty="0" smtClean="0">
              <a:solidFill>
                <a:srgbClr val="FF0000"/>
              </a:solidFill>
            </a:rPr>
            <a:t>collisions of polycentric governance, can be managed </a:t>
          </a:r>
          <a:r>
            <a:rPr lang="en-US" sz="2000" b="1" kern="1200" dirty="0" smtClean="0">
              <a:solidFill>
                <a:schemeClr val="tx1"/>
              </a:solidFill>
            </a:rPr>
            <a:t>(</a:t>
          </a:r>
          <a:r>
            <a:rPr lang="en-US" sz="2000" b="1" i="1" kern="1200" dirty="0" smtClean="0">
              <a:solidFill>
                <a:schemeClr val="tx1"/>
              </a:solidFill>
            </a:rPr>
            <a:t>but not ordered</a:t>
          </a:r>
          <a:r>
            <a:rPr lang="en-US" sz="2000" b="1" kern="1200" dirty="0" smtClean="0">
              <a:solidFill>
                <a:schemeClr val="tx1"/>
              </a:solidFill>
            </a:rPr>
            <a:t>),</a:t>
          </a:r>
          <a:endParaRPr lang="en-US" sz="2000" b="1" kern="1200" dirty="0">
            <a:solidFill>
              <a:schemeClr val="tx1"/>
            </a:solidFill>
          </a:endParaRPr>
        </a:p>
      </dsp:txBody>
      <dsp:txXfrm>
        <a:off x="1483710" y="2378668"/>
        <a:ext cx="9878148" cy="1028586"/>
      </dsp:txXfrm>
    </dsp:sp>
    <dsp:sp modelId="{5D980BE6-BD8C-A945-814C-2CE30E7ECEAE}">
      <dsp:nvSpPr>
        <dsp:cNvPr id="0" name=""/>
        <dsp:cNvSpPr/>
      </dsp:nvSpPr>
      <dsp:spPr>
        <a:xfrm>
          <a:off x="1418504" y="3605383"/>
          <a:ext cx="10008560" cy="1139874"/>
        </a:xfrm>
        <a:prstGeom prst="round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n-US" sz="2800" b="1" kern="1200" dirty="0" smtClean="0"/>
            <a:t>the necessary character of governance as </a:t>
          </a:r>
          <a:r>
            <a:rPr lang="en-US" sz="2800" b="1" kern="1200" dirty="0" err="1" smtClean="0">
              <a:solidFill>
                <a:srgbClr val="C00000"/>
              </a:solidFill>
            </a:rPr>
            <a:t>ἄν</a:t>
          </a:r>
          <a:r>
            <a:rPr lang="en-US" sz="2800" b="1" kern="1200" dirty="0" smtClean="0">
              <a:solidFill>
                <a:srgbClr val="C00000"/>
              </a:solidFill>
            </a:rPr>
            <a:t>α</a:t>
          </a:r>
          <a:r>
            <a:rPr lang="en-US" sz="2800" b="1" kern="1200" dirty="0" err="1" smtClean="0">
              <a:solidFill>
                <a:srgbClr val="C00000"/>
              </a:solidFill>
            </a:rPr>
            <a:t>ρχος</a:t>
          </a:r>
          <a:r>
            <a:rPr lang="en-US" sz="2800" b="1" kern="1200" dirty="0" smtClean="0"/>
            <a:t>, </a:t>
          </a:r>
          <a:endParaRPr lang="en-US" sz="2800" kern="1200" dirty="0"/>
        </a:p>
      </dsp:txBody>
      <dsp:txXfrm>
        <a:off x="1474148" y="3661027"/>
        <a:ext cx="9897272" cy="1028586"/>
      </dsp:txXfrm>
    </dsp:sp>
    <dsp:sp modelId="{483DE0D6-7883-6E40-8D82-262A96E392C6}">
      <dsp:nvSpPr>
        <dsp:cNvPr id="0" name=""/>
        <dsp:cNvSpPr/>
      </dsp:nvSpPr>
      <dsp:spPr>
        <a:xfrm>
          <a:off x="1418504" y="4887742"/>
          <a:ext cx="10008560" cy="1139874"/>
        </a:xfrm>
        <a:prstGeom prst="round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2390" tIns="72390" rIns="72390" bIns="72390" numCol="1" spcCol="1270" anchor="ctr" anchorCtr="0">
          <a:noAutofit/>
        </a:bodyPr>
        <a:lstStyle/>
        <a:p>
          <a:pPr lvl="0" algn="ctr" defTabSz="844550" rtl="0">
            <a:lnSpc>
              <a:spcPct val="90000"/>
            </a:lnSpc>
            <a:spcBef>
              <a:spcPct val="0"/>
            </a:spcBef>
            <a:spcAft>
              <a:spcPct val="35000"/>
            </a:spcAft>
          </a:pPr>
          <a:r>
            <a:rPr lang="en-US" sz="1900" b="1" kern="1200" dirty="0" smtClean="0"/>
            <a:t>consequently </a:t>
          </a:r>
          <a:r>
            <a:rPr lang="en-US" sz="1900" b="1" kern="1200" dirty="0" smtClean="0">
              <a:solidFill>
                <a:srgbClr val="FF0000"/>
              </a:solidFill>
            </a:rPr>
            <a:t>the way in which law </a:t>
          </a:r>
          <a:r>
            <a:rPr lang="en-US" sz="1900" b="1" kern="1200" dirty="0" smtClean="0"/>
            <a:t>(and its principles of hierarchy and unitary systemicity) </a:t>
          </a:r>
          <a:r>
            <a:rPr lang="en-US" sz="1900" b="1" kern="1200" dirty="0" smtClean="0">
              <a:solidFill>
                <a:srgbClr val="FF0000"/>
              </a:solidFill>
            </a:rPr>
            <a:t>plays a less hegemonic role</a:t>
          </a:r>
          <a:r>
            <a:rPr lang="en-US" sz="1900" b="1" kern="1200" dirty="0" smtClean="0"/>
            <a:t>, that is, the way in which law has less to contribute toward the governance problem thus posed. </a:t>
          </a:r>
          <a:endParaRPr lang="en-US" sz="1900" kern="1200" dirty="0"/>
        </a:p>
      </dsp:txBody>
      <dsp:txXfrm>
        <a:off x="1474148" y="4943386"/>
        <a:ext cx="9897272" cy="102858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D3E62B-84C2-E347-AFE0-4E861CFFEF19}">
      <dsp:nvSpPr>
        <dsp:cNvPr id="0" name=""/>
        <dsp:cNvSpPr/>
      </dsp:nvSpPr>
      <dsp:spPr>
        <a:xfrm>
          <a:off x="914399" y="0"/>
          <a:ext cx="10363200" cy="6004559"/>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66EFEA4B-2A0C-BD40-A211-B6D77DB6FCC4}">
      <dsp:nvSpPr>
        <dsp:cNvPr id="0" name=""/>
        <dsp:cNvSpPr/>
      </dsp:nvSpPr>
      <dsp:spPr>
        <a:xfrm>
          <a:off x="0" y="81277"/>
          <a:ext cx="2342554" cy="5923281"/>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US" sz="2400" b="1" kern="1200" dirty="0" smtClean="0"/>
            <a:t>Part I </a:t>
          </a:r>
          <a:r>
            <a:rPr lang="en-US" sz="2400" kern="1200" dirty="0" smtClean="0"/>
            <a:t>considers the </a:t>
          </a:r>
          <a:r>
            <a:rPr lang="en-US" sz="2400" b="1" kern="1200" dirty="0" smtClean="0">
              <a:solidFill>
                <a:schemeClr val="tx1"/>
              </a:solidFill>
            </a:rPr>
            <a:t>structures and premises </a:t>
          </a:r>
          <a:r>
            <a:rPr lang="en-US" sz="2400" b="1" kern="1200" dirty="0" smtClean="0"/>
            <a:t>of the emerging governance framework </a:t>
          </a:r>
          <a:r>
            <a:rPr lang="en-US" sz="2400" kern="1200" dirty="0" smtClean="0"/>
            <a:t>built into the Guiding Principles, and its </a:t>
          </a:r>
          <a:r>
            <a:rPr lang="en-US" sz="2400" b="1" kern="1200" dirty="0" smtClean="0">
              <a:solidFill>
                <a:schemeClr val="tx1"/>
              </a:solidFill>
            </a:rPr>
            <a:t>points of collision with law based systems</a:t>
          </a:r>
          <a:r>
            <a:rPr lang="en-US" sz="2400" kern="1200" dirty="0" smtClean="0"/>
            <a:t> . </a:t>
          </a:r>
          <a:endParaRPr lang="en-US" sz="2400" kern="1200" dirty="0"/>
        </a:p>
      </dsp:txBody>
      <dsp:txXfrm>
        <a:off x="114354" y="195631"/>
        <a:ext cx="2113846" cy="5694573"/>
      </dsp:txXfrm>
    </dsp:sp>
    <dsp:sp modelId="{FEF4DBC6-C9CA-E247-9585-D0FCB6A1BAF8}">
      <dsp:nvSpPr>
        <dsp:cNvPr id="0" name=""/>
        <dsp:cNvSpPr/>
      </dsp:nvSpPr>
      <dsp:spPr>
        <a:xfrm>
          <a:off x="2465040" y="0"/>
          <a:ext cx="2342554" cy="6004559"/>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US" sz="2400" b="1" kern="1200" dirty="0" smtClean="0"/>
            <a:t>Part II </a:t>
          </a:r>
          <a:r>
            <a:rPr lang="en-US" sz="2400" kern="1200" dirty="0" smtClean="0"/>
            <a:t>considers the </a:t>
          </a:r>
          <a:r>
            <a:rPr lang="en-US" sz="2400" b="1" kern="1200" dirty="0" smtClean="0">
              <a:solidFill>
                <a:srgbClr val="FF0000"/>
              </a:solidFill>
            </a:rPr>
            <a:t>ramifications of collision </a:t>
          </a:r>
          <a:r>
            <a:rPr lang="en-US" sz="2400" kern="1200" dirty="0" smtClean="0"/>
            <a:t>(fragilities and debilitating trends), and the </a:t>
          </a:r>
          <a:r>
            <a:rPr lang="en-US" sz="2400" b="1" kern="1200" dirty="0" smtClean="0">
              <a:solidFill>
                <a:srgbClr val="FF0000"/>
              </a:solidFill>
            </a:rPr>
            <a:t>possibilities for systemic equilibrium </a:t>
          </a:r>
          <a:r>
            <a:rPr lang="en-US" sz="2400" kern="1200" dirty="0" smtClean="0"/>
            <a:t>by reference to three questions suggested by the thesis: </a:t>
          </a:r>
          <a:endParaRPr lang="en-US" sz="2400" kern="1200" dirty="0"/>
        </a:p>
      </dsp:txBody>
      <dsp:txXfrm>
        <a:off x="2579394" y="114354"/>
        <a:ext cx="2113846" cy="5775851"/>
      </dsp:txXfrm>
    </dsp:sp>
    <dsp:sp modelId="{7805D68A-16AF-4C44-B16A-B3288ABB5224}">
      <dsp:nvSpPr>
        <dsp:cNvPr id="0" name=""/>
        <dsp:cNvSpPr/>
      </dsp:nvSpPr>
      <dsp:spPr>
        <a:xfrm>
          <a:off x="4924722" y="1879595"/>
          <a:ext cx="2342554" cy="2245368"/>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rtl="0">
            <a:lnSpc>
              <a:spcPct val="90000"/>
            </a:lnSpc>
            <a:spcBef>
              <a:spcPct val="0"/>
            </a:spcBef>
            <a:spcAft>
              <a:spcPct val="35000"/>
            </a:spcAft>
          </a:pPr>
          <a:r>
            <a:rPr lang="en-US" sz="1900" b="1" kern="1200" dirty="0" smtClean="0">
              <a:solidFill>
                <a:schemeClr val="tx1"/>
              </a:solidFill>
            </a:rPr>
            <a:t>(1) what may be the role of law for the solution of collision problems, and how does that role relate to non-legal regimes?</a:t>
          </a:r>
          <a:endParaRPr lang="en-US" sz="1900" kern="1200" dirty="0">
            <a:solidFill>
              <a:schemeClr val="tx1"/>
            </a:solidFill>
          </a:endParaRPr>
        </a:p>
      </dsp:txBody>
      <dsp:txXfrm>
        <a:off x="5034332" y="1989205"/>
        <a:ext cx="2123334" cy="2026148"/>
      </dsp:txXfrm>
    </dsp:sp>
    <dsp:sp modelId="{826D131D-12F6-2344-A2C1-C7ABD7D78B1A}">
      <dsp:nvSpPr>
        <dsp:cNvPr id="0" name=""/>
        <dsp:cNvSpPr/>
      </dsp:nvSpPr>
      <dsp:spPr>
        <a:xfrm>
          <a:off x="7384405" y="1801367"/>
          <a:ext cx="2342554" cy="2401823"/>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rtl="0">
            <a:lnSpc>
              <a:spcPct val="90000"/>
            </a:lnSpc>
            <a:spcBef>
              <a:spcPct val="0"/>
            </a:spcBef>
            <a:spcAft>
              <a:spcPct val="35000"/>
            </a:spcAft>
          </a:pPr>
          <a:r>
            <a:rPr lang="en-US" sz="1900" b="1" kern="1200" dirty="0" smtClean="0">
              <a:solidFill>
                <a:schemeClr val="tx1"/>
              </a:solidFill>
            </a:rPr>
            <a:t>(2) what may be the role of non-legal approaches to a solution, and how do they relate to law?; and </a:t>
          </a:r>
          <a:endParaRPr lang="en-US" sz="1900" kern="1200" dirty="0">
            <a:solidFill>
              <a:schemeClr val="tx1"/>
            </a:solidFill>
          </a:endParaRPr>
        </a:p>
      </dsp:txBody>
      <dsp:txXfrm>
        <a:off x="7498759" y="1915721"/>
        <a:ext cx="2113846" cy="2173115"/>
      </dsp:txXfrm>
    </dsp:sp>
    <dsp:sp modelId="{E42EE2FE-9043-0549-B264-413B70E2F854}">
      <dsp:nvSpPr>
        <dsp:cNvPr id="0" name=""/>
        <dsp:cNvSpPr/>
      </dsp:nvSpPr>
      <dsp:spPr>
        <a:xfrm>
          <a:off x="9844087" y="1801367"/>
          <a:ext cx="2342554" cy="2401823"/>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rtl="0">
            <a:lnSpc>
              <a:spcPct val="90000"/>
            </a:lnSpc>
            <a:spcBef>
              <a:spcPct val="0"/>
            </a:spcBef>
            <a:spcAft>
              <a:spcPct val="35000"/>
            </a:spcAft>
          </a:pPr>
          <a:r>
            <a:rPr lang="en-US" sz="1900" b="1" kern="1200" dirty="0" smtClean="0">
              <a:solidFill>
                <a:schemeClr val="tx1"/>
              </a:solidFill>
            </a:rPr>
            <a:t>(3) what might concrete solutions look like . </a:t>
          </a:r>
          <a:endParaRPr lang="en-US" sz="1900" b="1" kern="1200" dirty="0">
            <a:solidFill>
              <a:schemeClr val="tx1"/>
            </a:solidFill>
          </a:endParaRPr>
        </a:p>
      </dsp:txBody>
      <dsp:txXfrm>
        <a:off x="9958441" y="1915721"/>
        <a:ext cx="2113846" cy="217311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ADB82A-4A2D-3D4A-BBA2-B15894FB3AA4}">
      <dsp:nvSpPr>
        <dsp:cNvPr id="0" name=""/>
        <dsp:cNvSpPr/>
      </dsp:nvSpPr>
      <dsp:spPr>
        <a:xfrm>
          <a:off x="3705387" y="2481910"/>
          <a:ext cx="989206" cy="68554"/>
        </a:xfrm>
        <a:custGeom>
          <a:avLst/>
          <a:gdLst/>
          <a:ahLst/>
          <a:cxnLst/>
          <a:rect l="0" t="0" r="0" b="0"/>
          <a:pathLst>
            <a:path>
              <a:moveTo>
                <a:pt x="0" y="34277"/>
              </a:moveTo>
              <a:lnTo>
                <a:pt x="989206" y="34277"/>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9BED2D0-A683-F448-9635-614771AFB4D7}">
      <dsp:nvSpPr>
        <dsp:cNvPr id="0" name=""/>
        <dsp:cNvSpPr/>
      </dsp:nvSpPr>
      <dsp:spPr>
        <a:xfrm>
          <a:off x="29816" y="354086"/>
          <a:ext cx="4324201" cy="4324201"/>
        </a:xfrm>
        <a:prstGeom prst="ellipse">
          <a:avLst/>
        </a:prstGeom>
        <a:blipFill rotWithShape="1">
          <a:blip xmlns:r="http://schemas.openxmlformats.org/officeDocument/2006/relationships" r:embed="rId1"/>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CEAA70DD-7E8C-154F-A0A0-AD4267117FD8}">
      <dsp:nvSpPr>
        <dsp:cNvPr id="0" name=""/>
        <dsp:cNvSpPr/>
      </dsp:nvSpPr>
      <dsp:spPr>
        <a:xfrm>
          <a:off x="4694593" y="193040"/>
          <a:ext cx="2501429" cy="4646293"/>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6035" tIns="26035" rIns="26035" bIns="26035" numCol="1" spcCol="1270" anchor="ctr" anchorCtr="0">
          <a:noAutofit/>
        </a:bodyPr>
        <a:lstStyle/>
        <a:p>
          <a:pPr lvl="0" algn="ctr" defTabSz="1822450" rtl="0">
            <a:lnSpc>
              <a:spcPct val="90000"/>
            </a:lnSpc>
            <a:spcBef>
              <a:spcPct val="0"/>
            </a:spcBef>
            <a:spcAft>
              <a:spcPct val="35000"/>
            </a:spcAft>
          </a:pPr>
          <a:r>
            <a:rPr lang="en-US" sz="4100" kern="1200" dirty="0" smtClean="0"/>
            <a:t>Analysis  Points to </a:t>
          </a:r>
          <a:endParaRPr lang="en-US" sz="4100" kern="1200" dirty="0"/>
        </a:p>
      </dsp:txBody>
      <dsp:txXfrm>
        <a:off x="5060919" y="873474"/>
        <a:ext cx="1768777" cy="3285425"/>
      </dsp:txXfrm>
    </dsp:sp>
    <dsp:sp modelId="{015B9E7F-6B6F-054F-AAF3-325CEBB4FEEA}">
      <dsp:nvSpPr>
        <dsp:cNvPr id="0" name=""/>
        <dsp:cNvSpPr/>
      </dsp:nvSpPr>
      <dsp:spPr>
        <a:xfrm>
          <a:off x="7571839" y="193040"/>
          <a:ext cx="3752143" cy="46462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28600" lvl="1" indent="-228600" algn="l" defTabSz="1200150" rtl="0">
            <a:lnSpc>
              <a:spcPct val="90000"/>
            </a:lnSpc>
            <a:spcBef>
              <a:spcPct val="0"/>
            </a:spcBef>
            <a:spcAft>
              <a:spcPct val="15000"/>
            </a:spcAft>
            <a:buChar char="•"/>
          </a:pPr>
          <a:r>
            <a:rPr lang="en-US" sz="2700" kern="1200" dirty="0" smtClean="0"/>
            <a:t>necessity of </a:t>
          </a:r>
          <a:r>
            <a:rPr lang="en-US" sz="2700" b="1" kern="1200" dirty="0" smtClean="0">
              <a:solidFill>
                <a:srgbClr val="FF0000"/>
              </a:solidFill>
            </a:rPr>
            <a:t>moving away from state-focused legal paradigms</a:t>
          </a:r>
          <a:r>
            <a:rPr lang="en-US" sz="2700" kern="1200" dirty="0" smtClean="0"/>
            <a:t>, redolent with hierarchy and order, and </a:t>
          </a:r>
          <a:endParaRPr lang="en-US" sz="2700" kern="1200" dirty="0"/>
        </a:p>
        <a:p>
          <a:pPr marL="228600" lvl="1" indent="-228600" algn="l" defTabSz="1200150" rtl="0">
            <a:lnSpc>
              <a:spcPct val="90000"/>
            </a:lnSpc>
            <a:spcBef>
              <a:spcPct val="0"/>
            </a:spcBef>
            <a:spcAft>
              <a:spcPct val="15000"/>
            </a:spcAft>
            <a:buChar char="•"/>
          </a:pPr>
          <a:r>
            <a:rPr lang="en-US" sz="2700" kern="1200" dirty="0" smtClean="0"/>
            <a:t>to embrace </a:t>
          </a:r>
          <a:r>
            <a:rPr lang="en-US" sz="2700" b="1" kern="1200" dirty="0" err="1" smtClean="0">
              <a:solidFill>
                <a:srgbClr val="FF0000"/>
              </a:solidFill>
            </a:rPr>
            <a:t>ἄν</a:t>
          </a:r>
          <a:r>
            <a:rPr lang="en-US" sz="2700" b="1" kern="1200" dirty="0" smtClean="0">
              <a:solidFill>
                <a:srgbClr val="FF0000"/>
              </a:solidFill>
            </a:rPr>
            <a:t>α</a:t>
          </a:r>
          <a:r>
            <a:rPr lang="en-US" sz="2700" b="1" kern="1200" dirty="0" err="1" smtClean="0">
              <a:solidFill>
                <a:srgbClr val="FF0000"/>
              </a:solidFill>
            </a:rPr>
            <a:t>ρχος</a:t>
          </a:r>
          <a:r>
            <a:rPr lang="en-US" sz="2700" kern="1200" dirty="0" smtClean="0"/>
            <a:t>, an aggregation of systems without rulers but with an order quite </a:t>
          </a:r>
          <a:r>
            <a:rPr lang="en-US" sz="2700" kern="1200" dirty="0" smtClean="0"/>
            <a:t>distinct from </a:t>
          </a:r>
          <a:r>
            <a:rPr lang="en-US" sz="2700" kern="1200" dirty="0" smtClean="0"/>
            <a:t>the late feudalism of the law-state system embedded within it </a:t>
          </a:r>
          <a:endParaRPr lang="en-US" sz="2700" kern="1200" dirty="0"/>
        </a:p>
      </dsp:txBody>
      <dsp:txXfrm>
        <a:off x="7571839" y="193040"/>
        <a:ext cx="3752143" cy="464629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35E05F-D8F5-CC45-8B72-888A206AE53A}">
      <dsp:nvSpPr>
        <dsp:cNvPr id="0" name=""/>
        <dsp:cNvSpPr/>
      </dsp:nvSpPr>
      <dsp:spPr>
        <a:xfrm>
          <a:off x="0" y="44469"/>
          <a:ext cx="10515600" cy="285480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lvl="0" algn="l" defTabSz="1778000" rtl="0">
            <a:lnSpc>
              <a:spcPct val="90000"/>
            </a:lnSpc>
            <a:spcBef>
              <a:spcPct val="0"/>
            </a:spcBef>
            <a:spcAft>
              <a:spcPct val="35000"/>
            </a:spcAft>
          </a:pPr>
          <a:r>
            <a:rPr lang="en-US" sz="4000" kern="1200" smtClean="0"/>
            <a:t>Issues of collisions among heterogeneous  governance regimes much in evidence in the context of the adverse human rights consequences of economic activity. </a:t>
          </a:r>
          <a:endParaRPr lang="en-US" sz="4000" kern="1200"/>
        </a:p>
      </dsp:txBody>
      <dsp:txXfrm>
        <a:off x="139360" y="183829"/>
        <a:ext cx="10236880" cy="2576080"/>
      </dsp:txXfrm>
    </dsp:sp>
    <dsp:sp modelId="{9C316552-E589-1F43-8864-A96227034E95}">
      <dsp:nvSpPr>
        <dsp:cNvPr id="0" name=""/>
        <dsp:cNvSpPr/>
      </dsp:nvSpPr>
      <dsp:spPr>
        <a:xfrm>
          <a:off x="0" y="2899269"/>
          <a:ext cx="10515600" cy="1407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50800" rIns="284480" bIns="50800" numCol="1" spcCol="1270" anchor="t" anchorCtr="0">
          <a:noAutofit/>
        </a:bodyPr>
        <a:lstStyle/>
        <a:p>
          <a:pPr marL="285750" lvl="1" indent="-285750" algn="l" defTabSz="1377950" rtl="0">
            <a:lnSpc>
              <a:spcPct val="90000"/>
            </a:lnSpc>
            <a:spcBef>
              <a:spcPct val="0"/>
            </a:spcBef>
            <a:spcAft>
              <a:spcPct val="20000"/>
            </a:spcAft>
            <a:buChar char="•"/>
          </a:pPr>
          <a:r>
            <a:rPr lang="en-US" sz="3100" b="1" kern="1200" smtClean="0"/>
            <a:t>Efforts to mediate collisions between emerging centers of governance that all touch on the human rights impacts of economic activity</a:t>
          </a:r>
          <a:endParaRPr lang="en-US" sz="3100" kern="1200"/>
        </a:p>
      </dsp:txBody>
      <dsp:txXfrm>
        <a:off x="0" y="2899269"/>
        <a:ext cx="10515600" cy="14076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13A8A7-F94B-DE48-BD97-54F6F5D0AB9B}">
      <dsp:nvSpPr>
        <dsp:cNvPr id="0" name=""/>
        <dsp:cNvSpPr/>
      </dsp:nvSpPr>
      <dsp:spPr>
        <a:xfrm>
          <a:off x="0" y="0"/>
          <a:ext cx="4351338" cy="4351338"/>
        </a:xfrm>
        <a:prstGeom prst="pie">
          <a:avLst>
            <a:gd name="adj1" fmla="val 5400000"/>
            <a:gd name="adj2" fmla="val 1620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B820963-BFB5-F646-9521-EF4C0323051F}">
      <dsp:nvSpPr>
        <dsp:cNvPr id="0" name=""/>
        <dsp:cNvSpPr/>
      </dsp:nvSpPr>
      <dsp:spPr>
        <a:xfrm>
          <a:off x="2175669" y="0"/>
          <a:ext cx="8339931" cy="4351338"/>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smtClean="0"/>
            <a:t>capture</a:t>
          </a:r>
          <a:r>
            <a:rPr lang="en-US" sz="3200" kern="1200" smtClean="0"/>
            <a:t> the essence of the emerging diffusions of governance among distinct political organizations only one group of which are nation-states </a:t>
          </a:r>
          <a:endParaRPr lang="en-US" sz="3200" kern="1200"/>
        </a:p>
      </dsp:txBody>
      <dsp:txXfrm>
        <a:off x="2175669" y="0"/>
        <a:ext cx="8339931" cy="2066885"/>
      </dsp:txXfrm>
    </dsp:sp>
    <dsp:sp modelId="{2E1B5B3F-F255-6F44-A75B-C31B4DAB6613}">
      <dsp:nvSpPr>
        <dsp:cNvPr id="0" name=""/>
        <dsp:cNvSpPr/>
      </dsp:nvSpPr>
      <dsp:spPr>
        <a:xfrm>
          <a:off x="1142226" y="2066885"/>
          <a:ext cx="2066885" cy="2066885"/>
        </a:xfrm>
        <a:prstGeom prst="pie">
          <a:avLst>
            <a:gd name="adj1" fmla="val 5400000"/>
            <a:gd name="adj2" fmla="val 1620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7D82691A-DCB7-1D44-B327-545596B1B2B4}">
      <dsp:nvSpPr>
        <dsp:cNvPr id="0" name=""/>
        <dsp:cNvSpPr/>
      </dsp:nvSpPr>
      <dsp:spPr>
        <a:xfrm>
          <a:off x="2175669" y="2066885"/>
          <a:ext cx="8339931" cy="2066885"/>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Reject</a:t>
          </a:r>
          <a:r>
            <a:rPr lang="en-US" sz="3200" kern="1200" dirty="0" smtClean="0"/>
            <a:t> traditional approach (the essence of the failed Norms for Transnational Business based) Recognize</a:t>
          </a:r>
          <a:endParaRPr lang="en-US" sz="3200" kern="1200" dirty="0"/>
        </a:p>
      </dsp:txBody>
      <dsp:txXfrm>
        <a:off x="2175669" y="2066885"/>
        <a:ext cx="8339931" cy="206688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8423E9-0561-C340-8FF4-28097131004F}">
      <dsp:nvSpPr>
        <dsp:cNvPr id="0" name=""/>
        <dsp:cNvSpPr/>
      </dsp:nvSpPr>
      <dsp:spPr>
        <a:xfrm rot="5400000">
          <a:off x="7871573" y="-3375529"/>
          <a:ext cx="837972" cy="7802880"/>
        </a:xfrm>
        <a:prstGeom prst="round2SameRect">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rtl="0">
            <a:lnSpc>
              <a:spcPct val="90000"/>
            </a:lnSpc>
            <a:spcBef>
              <a:spcPct val="0"/>
            </a:spcBef>
            <a:spcAft>
              <a:spcPct val="15000"/>
            </a:spcAft>
            <a:buChar char="•"/>
          </a:pPr>
          <a:r>
            <a:rPr lang="en-US" sz="1800" kern="1200" dirty="0" smtClean="0"/>
            <a:t>based in conventional conceptions of law and its connection to the state and its domestic order</a:t>
          </a:r>
          <a:endParaRPr lang="en-US" sz="1800" kern="1200" dirty="0"/>
        </a:p>
      </dsp:txBody>
      <dsp:txXfrm rot="-5400000">
        <a:off x="4389119" y="147831"/>
        <a:ext cx="7761974" cy="756160"/>
      </dsp:txXfrm>
    </dsp:sp>
    <dsp:sp modelId="{73B3C67A-07D5-4542-8DA6-BEC1956CC64B}">
      <dsp:nvSpPr>
        <dsp:cNvPr id="0" name=""/>
        <dsp:cNvSpPr/>
      </dsp:nvSpPr>
      <dsp:spPr>
        <a:xfrm>
          <a:off x="0" y="2177"/>
          <a:ext cx="4389120" cy="1047465"/>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55245" rIns="110490" bIns="55245" numCol="1" spcCol="1270" anchor="ctr" anchorCtr="0">
          <a:noAutofit/>
        </a:bodyPr>
        <a:lstStyle/>
        <a:p>
          <a:pPr lvl="0" algn="ctr" defTabSz="1289050" rtl="0">
            <a:lnSpc>
              <a:spcPct val="90000"/>
            </a:lnSpc>
            <a:spcBef>
              <a:spcPct val="0"/>
            </a:spcBef>
            <a:spcAft>
              <a:spcPct val="35000"/>
            </a:spcAft>
          </a:pPr>
          <a:r>
            <a:rPr lang="en-US" sz="2900" b="1" kern="1200" smtClean="0"/>
            <a:t>The legal sphere</a:t>
          </a:r>
          <a:r>
            <a:rPr lang="en-US" sz="2900" kern="1200" smtClean="0"/>
            <a:t>—</a:t>
          </a:r>
          <a:endParaRPr lang="en-US" sz="2900" kern="1200"/>
        </a:p>
      </dsp:txBody>
      <dsp:txXfrm>
        <a:off x="51133" y="53310"/>
        <a:ext cx="4286854" cy="945199"/>
      </dsp:txXfrm>
    </dsp:sp>
    <dsp:sp modelId="{210D56D6-D9A4-6741-BA55-5FFED8402CE3}">
      <dsp:nvSpPr>
        <dsp:cNvPr id="0" name=""/>
        <dsp:cNvSpPr/>
      </dsp:nvSpPr>
      <dsp:spPr>
        <a:xfrm rot="5400000">
          <a:off x="7871573" y="-2275690"/>
          <a:ext cx="837972" cy="7802880"/>
        </a:xfrm>
        <a:prstGeom prst="round2SameRect">
          <a:avLst/>
        </a:prstGeom>
        <a:solidFill>
          <a:schemeClr val="accent5">
            <a:tint val="40000"/>
            <a:alpha val="90000"/>
            <a:hueOff val="-2246587"/>
            <a:satOff val="-7611"/>
            <a:lumOff val="-976"/>
            <a:alphaOff val="0"/>
          </a:schemeClr>
        </a:solidFill>
        <a:ln w="6350" cap="flat" cmpd="sng" algn="ctr">
          <a:solidFill>
            <a:schemeClr val="accent5">
              <a:tint val="40000"/>
              <a:alpha val="90000"/>
              <a:hueOff val="-2246587"/>
              <a:satOff val="-7611"/>
              <a:lumOff val="-976"/>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rtl="0">
            <a:lnSpc>
              <a:spcPct val="90000"/>
            </a:lnSpc>
            <a:spcBef>
              <a:spcPct val="0"/>
            </a:spcBef>
            <a:spcAft>
              <a:spcPct val="15000"/>
            </a:spcAft>
            <a:buChar char="•"/>
          </a:pPr>
          <a:r>
            <a:rPr lang="en-US" sz="1800" kern="1200" smtClean="0"/>
            <a:t>based in the societally constituted governance organizations (economic enterprises) and the social norms under which it both operates and constitutes </a:t>
          </a:r>
          <a:endParaRPr lang="en-US" sz="1800" kern="1200"/>
        </a:p>
      </dsp:txBody>
      <dsp:txXfrm rot="-5400000">
        <a:off x="4389119" y="1247670"/>
        <a:ext cx="7761974" cy="756160"/>
      </dsp:txXfrm>
    </dsp:sp>
    <dsp:sp modelId="{EFD9F077-A49A-9F46-9BD6-62796F77902C}">
      <dsp:nvSpPr>
        <dsp:cNvPr id="0" name=""/>
        <dsp:cNvSpPr/>
      </dsp:nvSpPr>
      <dsp:spPr>
        <a:xfrm>
          <a:off x="0" y="1102016"/>
          <a:ext cx="4389120" cy="1047465"/>
        </a:xfrm>
        <a:prstGeom prst="roundRect">
          <a:avLst/>
        </a:prstGeom>
        <a:gradFill rotWithShape="0">
          <a:gsLst>
            <a:gs pos="0">
              <a:schemeClr val="accent5">
                <a:hueOff val="-2252848"/>
                <a:satOff val="-5806"/>
                <a:lumOff val="-3922"/>
                <a:alphaOff val="0"/>
                <a:satMod val="103000"/>
                <a:lumMod val="102000"/>
                <a:tint val="94000"/>
              </a:schemeClr>
            </a:gs>
            <a:gs pos="50000">
              <a:schemeClr val="accent5">
                <a:hueOff val="-2252848"/>
                <a:satOff val="-5806"/>
                <a:lumOff val="-3922"/>
                <a:alphaOff val="0"/>
                <a:satMod val="110000"/>
                <a:lumMod val="100000"/>
                <a:shade val="100000"/>
              </a:schemeClr>
            </a:gs>
            <a:gs pos="100000">
              <a:schemeClr val="accent5">
                <a:hueOff val="-2252848"/>
                <a:satOff val="-5806"/>
                <a:lumOff val="-392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55245" rIns="110490" bIns="55245" numCol="1" spcCol="1270" anchor="ctr" anchorCtr="0">
          <a:noAutofit/>
        </a:bodyPr>
        <a:lstStyle/>
        <a:p>
          <a:pPr lvl="0" algn="ctr" defTabSz="1289050" rtl="0">
            <a:lnSpc>
              <a:spcPct val="90000"/>
            </a:lnSpc>
            <a:spcBef>
              <a:spcPct val="0"/>
            </a:spcBef>
            <a:spcAft>
              <a:spcPct val="35000"/>
            </a:spcAft>
          </a:pPr>
          <a:r>
            <a:rPr lang="en-US" sz="2900" b="1" kern="1200" smtClean="0"/>
            <a:t>The social sphere</a:t>
          </a:r>
          <a:r>
            <a:rPr lang="en-US" sz="2900" kern="1200" smtClean="0"/>
            <a:t>—</a:t>
          </a:r>
          <a:endParaRPr lang="en-US" sz="2900" kern="1200"/>
        </a:p>
      </dsp:txBody>
      <dsp:txXfrm>
        <a:off x="51133" y="1153149"/>
        <a:ext cx="4286854" cy="945199"/>
      </dsp:txXfrm>
    </dsp:sp>
    <dsp:sp modelId="{522446F3-F556-B443-8D9C-CABFEA698AD5}">
      <dsp:nvSpPr>
        <dsp:cNvPr id="0" name=""/>
        <dsp:cNvSpPr/>
      </dsp:nvSpPr>
      <dsp:spPr>
        <a:xfrm rot="5400000">
          <a:off x="7871573" y="-1175851"/>
          <a:ext cx="837972" cy="7802880"/>
        </a:xfrm>
        <a:prstGeom prst="round2SameRect">
          <a:avLst/>
        </a:prstGeom>
        <a:solidFill>
          <a:schemeClr val="accent5">
            <a:tint val="40000"/>
            <a:alpha val="90000"/>
            <a:hueOff val="-4493174"/>
            <a:satOff val="-15221"/>
            <a:lumOff val="-1952"/>
            <a:alphaOff val="0"/>
          </a:schemeClr>
        </a:solidFill>
        <a:ln w="6350" cap="flat" cmpd="sng" algn="ctr">
          <a:solidFill>
            <a:schemeClr val="accent5">
              <a:tint val="40000"/>
              <a:alpha val="90000"/>
              <a:hueOff val="-4493174"/>
              <a:satOff val="-15221"/>
              <a:lumOff val="-1952"/>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rtl="0">
            <a:lnSpc>
              <a:spcPct val="90000"/>
            </a:lnSpc>
            <a:spcBef>
              <a:spcPct val="0"/>
            </a:spcBef>
            <a:spcAft>
              <a:spcPct val="15000"/>
            </a:spcAft>
            <a:buChar char="•"/>
          </a:pPr>
          <a:r>
            <a:rPr lang="en-US" sz="1800" kern="1200" smtClean="0"/>
            <a:t>based on the authority of collectives of governance organs (states and non-state actors) to develop rules (international law or transnational social norms)</a:t>
          </a:r>
          <a:endParaRPr lang="en-US" sz="1800" kern="1200"/>
        </a:p>
      </dsp:txBody>
      <dsp:txXfrm rot="-5400000">
        <a:off x="4389119" y="2347509"/>
        <a:ext cx="7761974" cy="756160"/>
      </dsp:txXfrm>
    </dsp:sp>
    <dsp:sp modelId="{A06E56EF-3CF8-F64A-991F-ED175EA42425}">
      <dsp:nvSpPr>
        <dsp:cNvPr id="0" name=""/>
        <dsp:cNvSpPr/>
      </dsp:nvSpPr>
      <dsp:spPr>
        <a:xfrm>
          <a:off x="0" y="2201855"/>
          <a:ext cx="4389120" cy="1047465"/>
        </a:xfrm>
        <a:prstGeom prst="roundRect">
          <a:avLst/>
        </a:prstGeom>
        <a:gradFill rotWithShape="0">
          <a:gsLst>
            <a:gs pos="0">
              <a:schemeClr val="accent5">
                <a:hueOff val="-4505695"/>
                <a:satOff val="-11613"/>
                <a:lumOff val="-7843"/>
                <a:alphaOff val="0"/>
                <a:satMod val="103000"/>
                <a:lumMod val="102000"/>
                <a:tint val="94000"/>
              </a:schemeClr>
            </a:gs>
            <a:gs pos="50000">
              <a:schemeClr val="accent5">
                <a:hueOff val="-4505695"/>
                <a:satOff val="-11613"/>
                <a:lumOff val="-7843"/>
                <a:alphaOff val="0"/>
                <a:satMod val="110000"/>
                <a:lumMod val="100000"/>
                <a:shade val="100000"/>
              </a:schemeClr>
            </a:gs>
            <a:gs pos="100000">
              <a:schemeClr val="accent5">
                <a:hueOff val="-4505695"/>
                <a:satOff val="-11613"/>
                <a:lumOff val="-784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55245" rIns="110490" bIns="55245" numCol="1" spcCol="1270" anchor="ctr" anchorCtr="0">
          <a:noAutofit/>
        </a:bodyPr>
        <a:lstStyle/>
        <a:p>
          <a:pPr lvl="0" algn="ctr" defTabSz="1289050" rtl="0">
            <a:lnSpc>
              <a:spcPct val="90000"/>
            </a:lnSpc>
            <a:spcBef>
              <a:spcPct val="0"/>
            </a:spcBef>
            <a:spcAft>
              <a:spcPct val="35000"/>
            </a:spcAft>
          </a:pPr>
          <a:r>
            <a:rPr lang="en-US" sz="2900" b="1" kern="1200" smtClean="0"/>
            <a:t>The transnational sphere</a:t>
          </a:r>
          <a:r>
            <a:rPr lang="en-US" sz="2900" kern="1200" smtClean="0"/>
            <a:t>—</a:t>
          </a:r>
          <a:endParaRPr lang="en-US" sz="2900" kern="1200"/>
        </a:p>
      </dsp:txBody>
      <dsp:txXfrm>
        <a:off x="51133" y="2252988"/>
        <a:ext cx="4286854" cy="945199"/>
      </dsp:txXfrm>
    </dsp:sp>
    <dsp:sp modelId="{FC5243E7-366C-374F-9EDC-513AB9412E19}">
      <dsp:nvSpPr>
        <dsp:cNvPr id="0" name=""/>
        <dsp:cNvSpPr/>
      </dsp:nvSpPr>
      <dsp:spPr>
        <a:xfrm rot="5400000">
          <a:off x="7871573" y="-76012"/>
          <a:ext cx="837972" cy="7802880"/>
        </a:xfrm>
        <a:prstGeom prst="round2SameRect">
          <a:avLst/>
        </a:prstGeom>
        <a:solidFill>
          <a:schemeClr val="accent5">
            <a:tint val="40000"/>
            <a:alpha val="90000"/>
            <a:hueOff val="-6739760"/>
            <a:satOff val="-22832"/>
            <a:lumOff val="-2928"/>
            <a:alphaOff val="0"/>
          </a:schemeClr>
        </a:solidFill>
        <a:ln w="6350" cap="flat" cmpd="sng" algn="ctr">
          <a:solidFill>
            <a:schemeClr val="accent5">
              <a:tint val="40000"/>
              <a:alpha val="90000"/>
              <a:hueOff val="-6739760"/>
              <a:satOff val="-22832"/>
              <a:lumOff val="-2928"/>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rtl="0">
            <a:lnSpc>
              <a:spcPct val="90000"/>
            </a:lnSpc>
            <a:spcBef>
              <a:spcPct val="0"/>
            </a:spcBef>
            <a:spcAft>
              <a:spcPct val="15000"/>
            </a:spcAft>
            <a:buChar char="•"/>
          </a:pPr>
          <a:r>
            <a:rPr lang="en-US" sz="1800" kern="1200" dirty="0" smtClean="0"/>
            <a:t>as the object and repository of rights (the remedies problem); avoid abstraction of the objects of these </a:t>
          </a:r>
          <a:r>
            <a:rPr lang="en-US" sz="1800" kern="1200" dirty="0" smtClean="0"/>
            <a:t>efforts; personal autonomy and data collection/use </a:t>
          </a:r>
          <a:endParaRPr lang="en-US" sz="1800" kern="1200" dirty="0"/>
        </a:p>
      </dsp:txBody>
      <dsp:txXfrm rot="-5400000">
        <a:off x="4389119" y="3447348"/>
        <a:ext cx="7761974" cy="756160"/>
      </dsp:txXfrm>
    </dsp:sp>
    <dsp:sp modelId="{741E85A1-26FB-0B4B-9664-EB97F71072B5}">
      <dsp:nvSpPr>
        <dsp:cNvPr id="0" name=""/>
        <dsp:cNvSpPr/>
      </dsp:nvSpPr>
      <dsp:spPr>
        <a:xfrm>
          <a:off x="0" y="3301694"/>
          <a:ext cx="4389120" cy="1047465"/>
        </a:xfrm>
        <a:prstGeom prst="round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55245" rIns="110490" bIns="55245" numCol="1" spcCol="1270" anchor="ctr" anchorCtr="0">
          <a:noAutofit/>
        </a:bodyPr>
        <a:lstStyle/>
        <a:p>
          <a:pPr lvl="0" algn="ctr" defTabSz="1289050" rtl="0">
            <a:lnSpc>
              <a:spcPct val="90000"/>
            </a:lnSpc>
            <a:spcBef>
              <a:spcPct val="0"/>
            </a:spcBef>
            <a:spcAft>
              <a:spcPct val="35000"/>
            </a:spcAft>
          </a:pPr>
          <a:r>
            <a:rPr lang="en-US" sz="2900" b="1" kern="1200" smtClean="0"/>
            <a:t>The incarnate individual </a:t>
          </a:r>
          <a:endParaRPr lang="en-US" sz="2900" kern="1200"/>
        </a:p>
      </dsp:txBody>
      <dsp:txXfrm>
        <a:off x="51133" y="3352827"/>
        <a:ext cx="4286854" cy="945199"/>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14.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1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C462F99-2E2F-1741-A43E-B028971A4B0B}" type="datetimeFigureOut">
              <a:rPr lang="en-US" smtClean="0"/>
              <a:t>10/11/17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2A243C-A07B-D14B-8428-10DD6FF97135}" type="slidenum">
              <a:rPr lang="en-US" smtClean="0"/>
              <a:t>‹#›</a:t>
            </a:fld>
            <a:endParaRPr lang="en-US"/>
          </a:p>
        </p:txBody>
      </p:sp>
    </p:spTree>
    <p:extLst>
      <p:ext uri="{BB962C8B-B14F-4D97-AF65-F5344CB8AC3E}">
        <p14:creationId xmlns:p14="http://schemas.microsoft.com/office/powerpoint/2010/main" val="951464194"/>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462F99-2E2F-1741-A43E-B028971A4B0B}" type="datetimeFigureOut">
              <a:rPr lang="en-US" smtClean="0"/>
              <a:t>10/11/17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2A243C-A07B-D14B-8428-10DD6FF97135}" type="slidenum">
              <a:rPr lang="en-US" smtClean="0"/>
              <a:t>‹#›</a:t>
            </a:fld>
            <a:endParaRPr lang="en-US"/>
          </a:p>
        </p:txBody>
      </p:sp>
    </p:spTree>
    <p:extLst>
      <p:ext uri="{BB962C8B-B14F-4D97-AF65-F5344CB8AC3E}">
        <p14:creationId xmlns:p14="http://schemas.microsoft.com/office/powerpoint/2010/main" val="5721521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462F99-2E2F-1741-A43E-B028971A4B0B}" type="datetimeFigureOut">
              <a:rPr lang="en-US" smtClean="0"/>
              <a:t>10/11/17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2A243C-A07B-D14B-8428-10DD6FF97135}" type="slidenum">
              <a:rPr lang="en-US" smtClean="0"/>
              <a:t>‹#›</a:t>
            </a:fld>
            <a:endParaRPr lang="en-US"/>
          </a:p>
        </p:txBody>
      </p:sp>
    </p:spTree>
    <p:extLst>
      <p:ext uri="{BB962C8B-B14F-4D97-AF65-F5344CB8AC3E}">
        <p14:creationId xmlns:p14="http://schemas.microsoft.com/office/powerpoint/2010/main" val="1876611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462F99-2E2F-1741-A43E-B028971A4B0B}" type="datetimeFigureOut">
              <a:rPr lang="en-US" smtClean="0"/>
              <a:t>10/11/17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2A243C-A07B-D14B-8428-10DD6FF97135}" type="slidenum">
              <a:rPr lang="en-US" smtClean="0"/>
              <a:t>‹#›</a:t>
            </a:fld>
            <a:endParaRPr lang="en-US"/>
          </a:p>
        </p:txBody>
      </p:sp>
    </p:spTree>
    <p:extLst>
      <p:ext uri="{BB962C8B-B14F-4D97-AF65-F5344CB8AC3E}">
        <p14:creationId xmlns:p14="http://schemas.microsoft.com/office/powerpoint/2010/main" val="10954729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C462F99-2E2F-1741-A43E-B028971A4B0B}" type="datetimeFigureOut">
              <a:rPr lang="en-US" smtClean="0"/>
              <a:t>10/11/17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2A243C-A07B-D14B-8428-10DD6FF97135}" type="slidenum">
              <a:rPr lang="en-US" smtClean="0"/>
              <a:t>‹#›</a:t>
            </a:fld>
            <a:endParaRPr lang="en-US"/>
          </a:p>
        </p:txBody>
      </p:sp>
    </p:spTree>
    <p:extLst>
      <p:ext uri="{BB962C8B-B14F-4D97-AF65-F5344CB8AC3E}">
        <p14:creationId xmlns:p14="http://schemas.microsoft.com/office/powerpoint/2010/main" val="12373380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C462F99-2E2F-1741-A43E-B028971A4B0B}" type="datetimeFigureOut">
              <a:rPr lang="en-US" smtClean="0"/>
              <a:t>10/11/17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2A243C-A07B-D14B-8428-10DD6FF97135}" type="slidenum">
              <a:rPr lang="en-US" smtClean="0"/>
              <a:t>‹#›</a:t>
            </a:fld>
            <a:endParaRPr lang="en-US"/>
          </a:p>
        </p:txBody>
      </p:sp>
    </p:spTree>
    <p:extLst>
      <p:ext uri="{BB962C8B-B14F-4D97-AF65-F5344CB8AC3E}">
        <p14:creationId xmlns:p14="http://schemas.microsoft.com/office/powerpoint/2010/main" val="18563011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C462F99-2E2F-1741-A43E-B028971A4B0B}" type="datetimeFigureOut">
              <a:rPr lang="en-US" smtClean="0"/>
              <a:t>10/11/17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B2A243C-A07B-D14B-8428-10DD6FF97135}" type="slidenum">
              <a:rPr lang="en-US" smtClean="0"/>
              <a:t>‹#›</a:t>
            </a:fld>
            <a:endParaRPr lang="en-US"/>
          </a:p>
        </p:txBody>
      </p:sp>
    </p:spTree>
    <p:extLst>
      <p:ext uri="{BB962C8B-B14F-4D97-AF65-F5344CB8AC3E}">
        <p14:creationId xmlns:p14="http://schemas.microsoft.com/office/powerpoint/2010/main" val="2116094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C462F99-2E2F-1741-A43E-B028971A4B0B}" type="datetimeFigureOut">
              <a:rPr lang="en-US" smtClean="0"/>
              <a:t>10/11/17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B2A243C-A07B-D14B-8428-10DD6FF97135}" type="slidenum">
              <a:rPr lang="en-US" smtClean="0"/>
              <a:t>‹#›</a:t>
            </a:fld>
            <a:endParaRPr lang="en-US"/>
          </a:p>
        </p:txBody>
      </p:sp>
    </p:spTree>
    <p:extLst>
      <p:ext uri="{BB962C8B-B14F-4D97-AF65-F5344CB8AC3E}">
        <p14:creationId xmlns:p14="http://schemas.microsoft.com/office/powerpoint/2010/main" val="2877117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462F99-2E2F-1741-A43E-B028971A4B0B}" type="datetimeFigureOut">
              <a:rPr lang="en-US" smtClean="0"/>
              <a:t>10/11/17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B2A243C-A07B-D14B-8428-10DD6FF97135}" type="slidenum">
              <a:rPr lang="en-US" smtClean="0"/>
              <a:t>‹#›</a:t>
            </a:fld>
            <a:endParaRPr lang="en-US"/>
          </a:p>
        </p:txBody>
      </p:sp>
    </p:spTree>
    <p:extLst>
      <p:ext uri="{BB962C8B-B14F-4D97-AF65-F5344CB8AC3E}">
        <p14:creationId xmlns:p14="http://schemas.microsoft.com/office/powerpoint/2010/main" val="15860289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462F99-2E2F-1741-A43E-B028971A4B0B}" type="datetimeFigureOut">
              <a:rPr lang="en-US" smtClean="0"/>
              <a:t>10/11/17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2A243C-A07B-D14B-8428-10DD6FF97135}" type="slidenum">
              <a:rPr lang="en-US" smtClean="0"/>
              <a:t>‹#›</a:t>
            </a:fld>
            <a:endParaRPr lang="en-US"/>
          </a:p>
        </p:txBody>
      </p:sp>
    </p:spTree>
    <p:extLst>
      <p:ext uri="{BB962C8B-B14F-4D97-AF65-F5344CB8AC3E}">
        <p14:creationId xmlns:p14="http://schemas.microsoft.com/office/powerpoint/2010/main" val="18222587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462F99-2E2F-1741-A43E-B028971A4B0B}" type="datetimeFigureOut">
              <a:rPr lang="en-US" smtClean="0"/>
              <a:t>10/11/17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2A243C-A07B-D14B-8428-10DD6FF97135}" type="slidenum">
              <a:rPr lang="en-US" smtClean="0"/>
              <a:t>‹#›</a:t>
            </a:fld>
            <a:endParaRPr lang="en-US"/>
          </a:p>
        </p:txBody>
      </p:sp>
    </p:spTree>
    <p:extLst>
      <p:ext uri="{BB962C8B-B14F-4D97-AF65-F5344CB8AC3E}">
        <p14:creationId xmlns:p14="http://schemas.microsoft.com/office/powerpoint/2010/main" val="143914324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0000"/>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462F99-2E2F-1741-A43E-B028971A4B0B}" type="datetimeFigureOut">
              <a:rPr lang="en-US" smtClean="0"/>
              <a:t>10/11/17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2A243C-A07B-D14B-8428-10DD6FF97135}" type="slidenum">
              <a:rPr lang="en-US" smtClean="0"/>
              <a:t>‹#›</a:t>
            </a:fld>
            <a:endParaRPr lang="en-US"/>
          </a:p>
        </p:txBody>
      </p:sp>
    </p:spTree>
    <p:extLst>
      <p:ext uri="{BB962C8B-B14F-4D97-AF65-F5344CB8AC3E}">
        <p14:creationId xmlns:p14="http://schemas.microsoft.com/office/powerpoint/2010/main" val="4201747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8.xml"/><Relationship Id="rId4" Type="http://schemas.openxmlformats.org/officeDocument/2006/relationships/diagramQuickStyle" Target="../diagrams/quickStyle8.xml"/><Relationship Id="rId5" Type="http://schemas.openxmlformats.org/officeDocument/2006/relationships/diagramColors" Target="../diagrams/colors8.xml"/><Relationship Id="rId6" Type="http://schemas.microsoft.com/office/2007/relationships/diagramDrawing" Target="../diagrams/drawing8.xml"/><Relationship Id="rId1" Type="http://schemas.openxmlformats.org/officeDocument/2006/relationships/slideLayout" Target="../slideLayouts/slideLayout2.xml"/><Relationship Id="rId2" Type="http://schemas.openxmlformats.org/officeDocument/2006/relationships/diagramData" Target="../diagrams/data8.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9.xml"/><Relationship Id="rId4" Type="http://schemas.openxmlformats.org/officeDocument/2006/relationships/diagramQuickStyle" Target="../diagrams/quickStyle9.xml"/><Relationship Id="rId5" Type="http://schemas.openxmlformats.org/officeDocument/2006/relationships/diagramColors" Target="../diagrams/colors9.xml"/><Relationship Id="rId6" Type="http://schemas.microsoft.com/office/2007/relationships/diagramDrawing" Target="../diagrams/drawing9.xml"/><Relationship Id="rId1" Type="http://schemas.openxmlformats.org/officeDocument/2006/relationships/slideLayout" Target="../slideLayouts/slideLayout2.xml"/><Relationship Id="rId2" Type="http://schemas.openxmlformats.org/officeDocument/2006/relationships/diagramData" Target="../diagrams/data9.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0.xml"/><Relationship Id="rId4" Type="http://schemas.openxmlformats.org/officeDocument/2006/relationships/diagramQuickStyle" Target="../diagrams/quickStyle10.xml"/><Relationship Id="rId5" Type="http://schemas.openxmlformats.org/officeDocument/2006/relationships/diagramColors" Target="../diagrams/colors10.xml"/><Relationship Id="rId6" Type="http://schemas.microsoft.com/office/2007/relationships/diagramDrawing" Target="../diagrams/drawing10.xml"/><Relationship Id="rId1" Type="http://schemas.openxmlformats.org/officeDocument/2006/relationships/slideLayout" Target="../slideLayouts/slideLayout2.xml"/><Relationship Id="rId2" Type="http://schemas.openxmlformats.org/officeDocument/2006/relationships/diagramData" Target="../diagrams/data10.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1.xml"/><Relationship Id="rId4" Type="http://schemas.openxmlformats.org/officeDocument/2006/relationships/diagramQuickStyle" Target="../diagrams/quickStyle11.xml"/><Relationship Id="rId5" Type="http://schemas.openxmlformats.org/officeDocument/2006/relationships/diagramColors" Target="../diagrams/colors11.xml"/><Relationship Id="rId6" Type="http://schemas.microsoft.com/office/2007/relationships/diagramDrawing" Target="../diagrams/drawing11.xml"/><Relationship Id="rId1" Type="http://schemas.openxmlformats.org/officeDocument/2006/relationships/slideLayout" Target="../slideLayouts/slideLayout2.xml"/><Relationship Id="rId2" Type="http://schemas.openxmlformats.org/officeDocument/2006/relationships/diagramData" Target="../diagrams/data11.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2.xml"/><Relationship Id="rId4" Type="http://schemas.openxmlformats.org/officeDocument/2006/relationships/diagramQuickStyle" Target="../diagrams/quickStyle12.xml"/><Relationship Id="rId5" Type="http://schemas.openxmlformats.org/officeDocument/2006/relationships/diagramColors" Target="../diagrams/colors12.xml"/><Relationship Id="rId6" Type="http://schemas.microsoft.com/office/2007/relationships/diagramDrawing" Target="../diagrams/drawing12.xml"/><Relationship Id="rId1" Type="http://schemas.openxmlformats.org/officeDocument/2006/relationships/slideLayout" Target="../slideLayouts/slideLayout2.xml"/><Relationship Id="rId2" Type="http://schemas.openxmlformats.org/officeDocument/2006/relationships/diagramData" Target="../diagrams/data1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3.xml"/><Relationship Id="rId4" Type="http://schemas.openxmlformats.org/officeDocument/2006/relationships/diagramQuickStyle" Target="../diagrams/quickStyle13.xml"/><Relationship Id="rId5" Type="http://schemas.openxmlformats.org/officeDocument/2006/relationships/diagramColors" Target="../diagrams/colors13.xml"/><Relationship Id="rId6" Type="http://schemas.microsoft.com/office/2007/relationships/diagramDrawing" Target="../diagrams/drawing13.xml"/><Relationship Id="rId1" Type="http://schemas.openxmlformats.org/officeDocument/2006/relationships/slideLayout" Target="../slideLayouts/slideLayout2.xml"/><Relationship Id="rId2" Type="http://schemas.openxmlformats.org/officeDocument/2006/relationships/diagramData" Target="../diagrams/data13.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4.xml"/><Relationship Id="rId4" Type="http://schemas.openxmlformats.org/officeDocument/2006/relationships/diagramQuickStyle" Target="../diagrams/quickStyle14.xml"/><Relationship Id="rId5" Type="http://schemas.openxmlformats.org/officeDocument/2006/relationships/diagramColors" Target="../diagrams/colors14.xml"/><Relationship Id="rId6" Type="http://schemas.microsoft.com/office/2007/relationships/diagramDrawing" Target="../diagrams/drawing14.xml"/><Relationship Id="rId1" Type="http://schemas.openxmlformats.org/officeDocument/2006/relationships/slideLayout" Target="../slideLayouts/slideLayout2.xml"/><Relationship Id="rId2" Type="http://schemas.openxmlformats.org/officeDocument/2006/relationships/diagramData" Target="../diagrams/data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5.xml"/><Relationship Id="rId4" Type="http://schemas.openxmlformats.org/officeDocument/2006/relationships/diagramQuickStyle" Target="../diagrams/quickStyle15.xml"/><Relationship Id="rId5" Type="http://schemas.openxmlformats.org/officeDocument/2006/relationships/diagramColors" Target="../diagrams/colors15.xml"/><Relationship Id="rId6" Type="http://schemas.microsoft.com/office/2007/relationships/diagramDrawing" Target="../diagrams/drawing15.xml"/><Relationship Id="rId1" Type="http://schemas.openxmlformats.org/officeDocument/2006/relationships/slideLayout" Target="../slideLayouts/slideLayout2.xml"/><Relationship Id="rId2" Type="http://schemas.openxmlformats.org/officeDocument/2006/relationships/diagramData" Target="../diagrams/data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6.xml"/><Relationship Id="rId4" Type="http://schemas.openxmlformats.org/officeDocument/2006/relationships/diagramQuickStyle" Target="../diagrams/quickStyle16.xml"/><Relationship Id="rId5" Type="http://schemas.openxmlformats.org/officeDocument/2006/relationships/diagramColors" Target="../diagrams/colors16.xml"/><Relationship Id="rId6" Type="http://schemas.microsoft.com/office/2007/relationships/diagramDrawing" Target="../diagrams/drawing16.xml"/><Relationship Id="rId1" Type="http://schemas.openxmlformats.org/officeDocument/2006/relationships/slideLayout" Target="../slideLayouts/slideLayout2.xml"/><Relationship Id="rId2" Type="http://schemas.openxmlformats.org/officeDocument/2006/relationships/diagramData" Target="../diagrams/data16.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7.xml"/><Relationship Id="rId4" Type="http://schemas.openxmlformats.org/officeDocument/2006/relationships/diagramQuickStyle" Target="../diagrams/quickStyle17.xml"/><Relationship Id="rId5" Type="http://schemas.openxmlformats.org/officeDocument/2006/relationships/diagramColors" Target="../diagrams/colors17.xml"/><Relationship Id="rId6" Type="http://schemas.microsoft.com/office/2007/relationships/diagramDrawing" Target="../diagrams/drawing17.xml"/><Relationship Id="rId1" Type="http://schemas.openxmlformats.org/officeDocument/2006/relationships/slideLayout" Target="../slideLayouts/slideLayout2.xml"/><Relationship Id="rId2" Type="http://schemas.openxmlformats.org/officeDocument/2006/relationships/diagramData" Target="../diagrams/data17.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8.xml"/><Relationship Id="rId4" Type="http://schemas.openxmlformats.org/officeDocument/2006/relationships/diagramQuickStyle" Target="../diagrams/quickStyle18.xml"/><Relationship Id="rId5" Type="http://schemas.openxmlformats.org/officeDocument/2006/relationships/diagramColors" Target="../diagrams/colors18.xml"/><Relationship Id="rId6" Type="http://schemas.microsoft.com/office/2007/relationships/diagramDrawing" Target="../diagrams/drawing18.xml"/><Relationship Id="rId1" Type="http://schemas.openxmlformats.org/officeDocument/2006/relationships/slideLayout" Target="../slideLayouts/slideLayout2.xml"/><Relationship Id="rId2" Type="http://schemas.openxmlformats.org/officeDocument/2006/relationships/diagramData" Target="../diagrams/data18.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9.xml"/><Relationship Id="rId4" Type="http://schemas.openxmlformats.org/officeDocument/2006/relationships/diagramQuickStyle" Target="../diagrams/quickStyle19.xml"/><Relationship Id="rId5" Type="http://schemas.openxmlformats.org/officeDocument/2006/relationships/diagramColors" Target="../diagrams/colors19.xml"/><Relationship Id="rId6" Type="http://schemas.microsoft.com/office/2007/relationships/diagramDrawing" Target="../diagrams/drawing19.xml"/><Relationship Id="rId1" Type="http://schemas.openxmlformats.org/officeDocument/2006/relationships/slideLayout" Target="../slideLayouts/slideLayout2.xml"/><Relationship Id="rId2" Type="http://schemas.openxmlformats.org/officeDocument/2006/relationships/diagramData" Target="../diagrams/data19.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20.xml"/><Relationship Id="rId4" Type="http://schemas.openxmlformats.org/officeDocument/2006/relationships/diagramQuickStyle" Target="../diagrams/quickStyle20.xml"/><Relationship Id="rId5" Type="http://schemas.openxmlformats.org/officeDocument/2006/relationships/diagramColors" Target="../diagrams/colors20.xml"/><Relationship Id="rId6" Type="http://schemas.microsoft.com/office/2007/relationships/diagramDrawing" Target="../diagrams/drawing20.xml"/><Relationship Id="rId1" Type="http://schemas.openxmlformats.org/officeDocument/2006/relationships/slideLayout" Target="../slideLayouts/slideLayout2.xml"/><Relationship Id="rId2" Type="http://schemas.openxmlformats.org/officeDocument/2006/relationships/diagramData" Target="../diagrams/data2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21.xml"/><Relationship Id="rId4" Type="http://schemas.openxmlformats.org/officeDocument/2006/relationships/diagramQuickStyle" Target="../diagrams/quickStyle21.xml"/><Relationship Id="rId5" Type="http://schemas.openxmlformats.org/officeDocument/2006/relationships/diagramColors" Target="../diagrams/colors21.xml"/><Relationship Id="rId6" Type="http://schemas.microsoft.com/office/2007/relationships/diagramDrawing" Target="../diagrams/drawing21.xml"/><Relationship Id="rId1" Type="http://schemas.openxmlformats.org/officeDocument/2006/relationships/slideLayout" Target="../slideLayouts/slideLayout2.xml"/><Relationship Id="rId2" Type="http://schemas.openxmlformats.org/officeDocument/2006/relationships/diagramData" Target="../diagrams/data21.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22.xml"/><Relationship Id="rId4" Type="http://schemas.openxmlformats.org/officeDocument/2006/relationships/diagramQuickStyle" Target="../diagrams/quickStyle22.xml"/><Relationship Id="rId5" Type="http://schemas.openxmlformats.org/officeDocument/2006/relationships/diagramColors" Target="../diagrams/colors22.xml"/><Relationship Id="rId6" Type="http://schemas.microsoft.com/office/2007/relationships/diagramDrawing" Target="../diagrams/drawing22.xml"/><Relationship Id="rId1" Type="http://schemas.openxmlformats.org/officeDocument/2006/relationships/slideLayout" Target="../slideLayouts/slideLayout2.xml"/><Relationship Id="rId2" Type="http://schemas.openxmlformats.org/officeDocument/2006/relationships/diagramData" Target="../diagrams/data2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diagramData" Target="../diagrams/data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1" Type="http://schemas.openxmlformats.org/officeDocument/2006/relationships/slideLayout" Target="../slideLayouts/slideLayout2.xml"/><Relationship Id="rId2" Type="http://schemas.openxmlformats.org/officeDocument/2006/relationships/diagramData" Target="../diagrams/data3.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4.xml"/><Relationship Id="rId4" Type="http://schemas.openxmlformats.org/officeDocument/2006/relationships/diagramQuickStyle" Target="../diagrams/quickStyle4.xml"/><Relationship Id="rId5" Type="http://schemas.openxmlformats.org/officeDocument/2006/relationships/diagramColors" Target="../diagrams/colors4.xml"/><Relationship Id="rId6" Type="http://schemas.microsoft.com/office/2007/relationships/diagramDrawing" Target="../diagrams/drawing4.xml"/><Relationship Id="rId1" Type="http://schemas.openxmlformats.org/officeDocument/2006/relationships/slideLayout" Target="../slideLayouts/slideLayout2.xml"/><Relationship Id="rId2" Type="http://schemas.openxmlformats.org/officeDocument/2006/relationships/diagramData" Target="../diagrams/data4.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5.xml"/><Relationship Id="rId4" Type="http://schemas.openxmlformats.org/officeDocument/2006/relationships/diagramQuickStyle" Target="../diagrams/quickStyle5.xml"/><Relationship Id="rId5" Type="http://schemas.openxmlformats.org/officeDocument/2006/relationships/diagramColors" Target="../diagrams/colors5.xml"/><Relationship Id="rId6" Type="http://schemas.microsoft.com/office/2007/relationships/diagramDrawing" Target="../diagrams/drawing5.xml"/><Relationship Id="rId1" Type="http://schemas.openxmlformats.org/officeDocument/2006/relationships/slideLayout" Target="../slideLayouts/slideLayout2.xml"/><Relationship Id="rId2" Type="http://schemas.openxmlformats.org/officeDocument/2006/relationships/diagramData" Target="../diagrams/data5.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6.xml"/><Relationship Id="rId4" Type="http://schemas.openxmlformats.org/officeDocument/2006/relationships/diagramQuickStyle" Target="../diagrams/quickStyle6.xml"/><Relationship Id="rId5" Type="http://schemas.openxmlformats.org/officeDocument/2006/relationships/diagramColors" Target="../diagrams/colors6.xml"/><Relationship Id="rId6" Type="http://schemas.microsoft.com/office/2007/relationships/diagramDrawing" Target="../diagrams/drawing6.xml"/><Relationship Id="rId1" Type="http://schemas.openxmlformats.org/officeDocument/2006/relationships/slideLayout" Target="../slideLayouts/slideLayout2.xml"/><Relationship Id="rId2" Type="http://schemas.openxmlformats.org/officeDocument/2006/relationships/diagramData" Target="../diagrams/data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7.xml"/><Relationship Id="rId4" Type="http://schemas.openxmlformats.org/officeDocument/2006/relationships/diagramQuickStyle" Target="../diagrams/quickStyle7.xml"/><Relationship Id="rId5" Type="http://schemas.openxmlformats.org/officeDocument/2006/relationships/diagramColors" Target="../diagrams/colors7.xml"/><Relationship Id="rId6" Type="http://schemas.microsoft.com/office/2007/relationships/diagramDrawing" Target="../diagrams/drawing7.xml"/><Relationship Id="rId1" Type="http://schemas.openxmlformats.org/officeDocument/2006/relationships/slideLayout" Target="../slideLayouts/slideLayout2.xml"/><Relationship Id="rId2" Type="http://schemas.openxmlformats.org/officeDocument/2006/relationships/diagramData" Target="../diagrams/data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2000"/>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8562109" cy="1978429"/>
          </a:xfrm>
        </p:spPr>
        <p:txBody>
          <a:bodyPr>
            <a:normAutofit/>
          </a:bodyPr>
          <a:lstStyle/>
          <a:p>
            <a:r>
              <a:rPr lang="en-US" sz="4000" b="1" dirty="0">
                <a:latin typeface="+mn-lt"/>
              </a:rPr>
              <a:t>Governance Polycentrism--Hierarchy and Order Without Government in Business and Human Rights </a:t>
            </a:r>
            <a:r>
              <a:rPr lang="en-US" sz="4000" b="1" dirty="0" smtClean="0">
                <a:latin typeface="+mn-lt"/>
              </a:rPr>
              <a:t>Regulation</a:t>
            </a:r>
            <a:endParaRPr lang="en-US" sz="4000" b="1" dirty="0">
              <a:latin typeface="+mn-lt"/>
            </a:endParaRPr>
          </a:p>
        </p:txBody>
      </p:sp>
      <p:sp>
        <p:nvSpPr>
          <p:cNvPr id="3" name="Subtitle 2"/>
          <p:cNvSpPr>
            <a:spLocks noGrp="1"/>
          </p:cNvSpPr>
          <p:nvPr>
            <p:ph type="subTitle" idx="1"/>
          </p:nvPr>
        </p:nvSpPr>
        <p:spPr>
          <a:xfrm>
            <a:off x="2044931" y="4738254"/>
            <a:ext cx="4056611" cy="2119745"/>
          </a:xfrm>
        </p:spPr>
        <p:txBody>
          <a:bodyPr>
            <a:noAutofit/>
          </a:bodyPr>
          <a:lstStyle/>
          <a:p>
            <a:pPr>
              <a:defRPr/>
            </a:pPr>
            <a:r>
              <a:rPr lang="en-US" sz="2800" b="1" dirty="0">
                <a:solidFill>
                  <a:schemeClr val="bg1"/>
                </a:solidFill>
              </a:rPr>
              <a:t>Larry Catá Backer</a:t>
            </a:r>
          </a:p>
          <a:p>
            <a:pPr>
              <a:defRPr/>
            </a:pPr>
            <a:r>
              <a:rPr lang="en-US" sz="2000" b="1" dirty="0">
                <a:solidFill>
                  <a:schemeClr val="bg1"/>
                </a:solidFill>
              </a:rPr>
              <a:t>W. Richard and Mary Eshelman Faculty Scholar and Professor of Law </a:t>
            </a:r>
            <a:r>
              <a:rPr lang="en-US" sz="2000" b="1" dirty="0" smtClean="0">
                <a:solidFill>
                  <a:schemeClr val="bg1"/>
                </a:solidFill>
              </a:rPr>
              <a:t> and International </a:t>
            </a:r>
            <a:r>
              <a:rPr lang="en-US" sz="2000" b="1" dirty="0">
                <a:solidFill>
                  <a:schemeClr val="bg1"/>
                </a:solidFill>
              </a:rPr>
              <a:t>Affairs, Pennsylvania State University</a:t>
            </a:r>
          </a:p>
          <a:p>
            <a:pPr>
              <a:defRPr/>
            </a:pPr>
            <a:r>
              <a:rPr lang="en-US" sz="2000" b="1" dirty="0">
                <a:solidFill>
                  <a:schemeClr val="bg1"/>
                </a:solidFill>
              </a:rPr>
              <a:t>	lcb911@gmail.com</a:t>
            </a:r>
          </a:p>
        </p:txBody>
      </p:sp>
      <p:sp>
        <p:nvSpPr>
          <p:cNvPr id="4" name="TextBox 3"/>
          <p:cNvSpPr txBox="1"/>
          <p:nvPr/>
        </p:nvSpPr>
        <p:spPr>
          <a:xfrm>
            <a:off x="8262851" y="2177935"/>
            <a:ext cx="3790605" cy="3323987"/>
          </a:xfrm>
          <a:prstGeom prst="rect">
            <a:avLst/>
          </a:prstGeom>
          <a:noFill/>
        </p:spPr>
        <p:txBody>
          <a:bodyPr wrap="square" rtlCol="0">
            <a:spAutoFit/>
          </a:bodyPr>
          <a:lstStyle/>
          <a:p>
            <a:r>
              <a:rPr lang="en-US" sz="2400" b="1" i="1" dirty="0" smtClean="0">
                <a:solidFill>
                  <a:srgbClr val="FF0000"/>
                </a:solidFill>
              </a:rPr>
              <a:t>Seminar for the University of Manchester; Alliance  Manchester Business School,</a:t>
            </a:r>
          </a:p>
          <a:p>
            <a:r>
              <a:rPr lang="en-US" sz="2400" b="1" i="1" dirty="0" smtClean="0">
                <a:solidFill>
                  <a:srgbClr val="FF0000"/>
                </a:solidFill>
              </a:rPr>
              <a:t>Manchester, UK.</a:t>
            </a:r>
          </a:p>
          <a:p>
            <a:endParaRPr lang="en-US" sz="2400" b="1" i="1" dirty="0">
              <a:solidFill>
                <a:srgbClr val="FF0000"/>
              </a:solidFill>
            </a:endParaRPr>
          </a:p>
          <a:p>
            <a:r>
              <a:rPr lang="en-US" sz="2400" b="1" i="1" dirty="0" smtClean="0">
                <a:solidFill>
                  <a:srgbClr val="FF0000"/>
                </a:solidFill>
              </a:rPr>
              <a:t> </a:t>
            </a:r>
            <a:r>
              <a:rPr lang="en-US" sz="2400" b="1" i="1" dirty="0">
                <a:solidFill>
                  <a:srgbClr val="FF0000"/>
                </a:solidFill>
              </a:rPr>
              <a:t>12 October 2017</a:t>
            </a:r>
          </a:p>
          <a:p>
            <a:endParaRPr lang="en-US" sz="2400" i="1" dirty="0" smtClean="0"/>
          </a:p>
          <a:p>
            <a:endParaRPr lang="en-US" dirty="0"/>
          </a:p>
        </p:txBody>
      </p:sp>
    </p:spTree>
    <p:extLst>
      <p:ext uri="{BB962C8B-B14F-4D97-AF65-F5344CB8AC3E}">
        <p14:creationId xmlns:p14="http://schemas.microsoft.com/office/powerpoint/2010/main" val="1207200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Crafting a </a:t>
            </a:r>
            <a:r>
              <a:rPr lang="en-US" dirty="0" smtClean="0"/>
              <a:t>Self-Referencing </a:t>
            </a:r>
            <a:r>
              <a:rPr lang="en-US" dirty="0"/>
              <a:t>Collision Managing  </a:t>
            </a:r>
            <a:r>
              <a:rPr lang="en-US" dirty="0" smtClean="0"/>
              <a:t>Universe: Objectives</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62100918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00332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Identifying Colliding Spheres</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525031558"/>
              </p:ext>
            </p:extLst>
          </p:nvPr>
        </p:nvGraphicFramePr>
        <p:xfrm>
          <a:off x="0" y="1825625"/>
          <a:ext cx="121920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942575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934277"/>
          </a:xfrm>
        </p:spPr>
        <p:txBody>
          <a:bodyPr/>
          <a:lstStyle/>
          <a:p>
            <a:r>
              <a:rPr lang="en-US" dirty="0" smtClean="0"/>
              <a:t>Conceptual Framework</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94987791"/>
              </p:ext>
            </p:extLst>
          </p:nvPr>
        </p:nvGraphicFramePr>
        <p:xfrm>
          <a:off x="-1" y="2782957"/>
          <a:ext cx="12191999" cy="40750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p:cNvSpPr txBox="1"/>
          <p:nvPr/>
        </p:nvSpPr>
        <p:spPr>
          <a:xfrm>
            <a:off x="0" y="1212574"/>
            <a:ext cx="12191999" cy="1384995"/>
          </a:xfrm>
          <a:prstGeom prst="rect">
            <a:avLst/>
          </a:prstGeom>
          <a:noFill/>
        </p:spPr>
        <p:txBody>
          <a:bodyPr wrap="square" rtlCol="0">
            <a:spAutoFit/>
          </a:bodyPr>
          <a:lstStyle/>
          <a:p>
            <a:pPr algn="just"/>
            <a:r>
              <a:rPr lang="en-US" sz="2800" dirty="0"/>
              <a:t>establish a framework within which these groups might harmonize their interactions—minimize the friction of their collisions—in the service of a singular objective in three ways</a:t>
            </a:r>
            <a:endParaRPr lang="en-US" sz="2800" dirty="0"/>
          </a:p>
        </p:txBody>
      </p:sp>
    </p:spTree>
    <p:extLst>
      <p:ext uri="{BB962C8B-B14F-4D97-AF65-F5344CB8AC3E}">
        <p14:creationId xmlns:p14="http://schemas.microsoft.com/office/powerpoint/2010/main" val="1322279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97280"/>
          </a:xfrm>
        </p:spPr>
        <p:txBody>
          <a:bodyPr/>
          <a:lstStyle/>
          <a:p>
            <a:r>
              <a:rPr lang="en-US" dirty="0"/>
              <a:t>Markets for Management of anarchy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986742575"/>
              </p:ext>
            </p:extLst>
          </p:nvPr>
        </p:nvGraphicFramePr>
        <p:xfrm>
          <a:off x="0" y="1097282"/>
          <a:ext cx="12192000" cy="57607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603133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Managing Collisions of Legal to Societal Norms: Guiding Principles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032682880"/>
              </p:ext>
            </p:extLst>
          </p:nvPr>
        </p:nvGraphicFramePr>
        <p:xfrm>
          <a:off x="0" y="1825624"/>
          <a:ext cx="12192000" cy="50323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564596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Managing Collisions of Legal to Societal Norms: OECD Guidelines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633956377"/>
              </p:ext>
            </p:extLst>
          </p:nvPr>
        </p:nvGraphicFramePr>
        <p:xfrm>
          <a:off x="0" y="1825624"/>
          <a:ext cx="12192000" cy="50323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265899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 Accepting Collision and Anarchy</a:t>
            </a:r>
            <a:endParaRPr lang="en-US"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476609936"/>
              </p:ext>
            </p:extLst>
          </p:nvPr>
        </p:nvGraphicFramePr>
        <p:xfrm>
          <a:off x="0" y="3223647"/>
          <a:ext cx="12192000" cy="36343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495947" y="1690688"/>
            <a:ext cx="11406752" cy="1384995"/>
          </a:xfrm>
          <a:prstGeom prst="rect">
            <a:avLst/>
          </a:prstGeom>
          <a:noFill/>
        </p:spPr>
        <p:txBody>
          <a:bodyPr wrap="square" rtlCol="0">
            <a:spAutoFit/>
          </a:bodyPr>
          <a:lstStyle/>
          <a:p>
            <a:r>
              <a:rPr lang="en-US" sz="2800" dirty="0"/>
              <a:t>The SRSG envisioned the creation of a (transnational)  space in which the principal actors in the context of the human rights effects of business might align their interests and develop common cultures that is respectful </a:t>
            </a:r>
          </a:p>
        </p:txBody>
      </p:sp>
    </p:spTree>
    <p:extLst>
      <p:ext uri="{BB962C8B-B14F-4D97-AF65-F5344CB8AC3E}">
        <p14:creationId xmlns:p14="http://schemas.microsoft.com/office/powerpoint/2010/main" val="4296309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From Out of Disorder. . . . </a:t>
            </a:r>
            <a:endParaRPr lang="en-US" dirty="0"/>
          </a:p>
        </p:txBody>
      </p:sp>
      <p:pic>
        <p:nvPicPr>
          <p:cNvPr id="4"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99069" y="-1"/>
            <a:ext cx="5077766" cy="6770355"/>
          </a:xfrm>
        </p:spPr>
      </p:pic>
    </p:spTree>
    <p:extLst>
      <p:ext uri="{BB962C8B-B14F-4D97-AF65-F5344CB8AC3E}">
        <p14:creationId xmlns:p14="http://schemas.microsoft.com/office/powerpoint/2010/main" val="9675571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955039"/>
          </a:xfrm>
        </p:spPr>
        <p:txBody>
          <a:bodyPr/>
          <a:lstStyle/>
          <a:p>
            <a:r>
              <a:rPr lang="en-US" smtClean="0"/>
              <a:t>Realizing Promise </a:t>
            </a:r>
            <a:r>
              <a:rPr lang="en-US" dirty="0" smtClean="0"/>
              <a:t>of Theory Thru GP System</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709878801"/>
              </p:ext>
            </p:extLst>
          </p:nvPr>
        </p:nvGraphicFramePr>
        <p:xfrm>
          <a:off x="0" y="1198880"/>
          <a:ext cx="12192000" cy="56591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863407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280159"/>
          </a:xfrm>
        </p:spPr>
        <p:txBody>
          <a:bodyPr>
            <a:normAutofit fontScale="90000"/>
          </a:bodyPr>
          <a:lstStyle/>
          <a:p>
            <a:r>
              <a:rPr lang="en-US" dirty="0"/>
              <a:t>Fragilities: Fora on Business and Human Rights (</a:t>
            </a:r>
            <a:r>
              <a:rPr lang="en-US" dirty="0" smtClean="0"/>
              <a:t>2012/13/16/17)</a:t>
            </a:r>
            <a:endParaRPr lang="en-US" dirty="0"/>
          </a:p>
        </p:txBody>
      </p:sp>
      <p:sp>
        <p:nvSpPr>
          <p:cNvPr id="3" name="Content Placeholder 2"/>
          <p:cNvSpPr>
            <a:spLocks noGrp="1"/>
          </p:cNvSpPr>
          <p:nvPr>
            <p:ph idx="1"/>
          </p:nvPr>
        </p:nvSpPr>
        <p:spPr>
          <a:xfrm>
            <a:off x="0" y="1280160"/>
            <a:ext cx="12192000" cy="5577839"/>
          </a:xfrm>
        </p:spPr>
        <p:txBody>
          <a:bodyPr>
            <a:normAutofit lnSpcReduction="10000"/>
          </a:bodyPr>
          <a:lstStyle/>
          <a:p>
            <a:pPr lvl="1"/>
            <a:r>
              <a:rPr lang="en-US" sz="2000" b="1" dirty="0">
                <a:solidFill>
                  <a:srgbClr val="FF6600"/>
                </a:solidFill>
              </a:rPr>
              <a:t>1</a:t>
            </a:r>
            <a:r>
              <a:rPr lang="en-US" sz="2000" b="1" baseline="30000" dirty="0">
                <a:solidFill>
                  <a:srgbClr val="FF6600"/>
                </a:solidFill>
              </a:rPr>
              <a:t>st</a:t>
            </a:r>
            <a:r>
              <a:rPr lang="en-US" sz="2000" b="1" dirty="0">
                <a:solidFill>
                  <a:srgbClr val="FF6600"/>
                </a:solidFill>
              </a:rPr>
              <a:t> Forum</a:t>
            </a:r>
            <a:r>
              <a:rPr lang="en-US" sz="2000" dirty="0"/>
              <a:t>: refocus on the state duty to protect human rights and on traditional/ conventional mechanisms of international law to elaborate a mechanics to that end </a:t>
            </a:r>
          </a:p>
          <a:p>
            <a:pPr lvl="1"/>
            <a:r>
              <a:rPr lang="en-US" sz="2000" b="1" dirty="0">
                <a:solidFill>
                  <a:srgbClr val="FF6600"/>
                </a:solidFill>
              </a:rPr>
              <a:t>2</a:t>
            </a:r>
            <a:r>
              <a:rPr lang="en-US" sz="2000" b="1" baseline="30000" dirty="0">
                <a:solidFill>
                  <a:srgbClr val="FF6600"/>
                </a:solidFill>
              </a:rPr>
              <a:t>nd</a:t>
            </a:r>
            <a:r>
              <a:rPr lang="en-US" sz="2000" b="1" dirty="0">
                <a:solidFill>
                  <a:srgbClr val="FF6600"/>
                </a:solidFill>
              </a:rPr>
              <a:t> Forum</a:t>
            </a:r>
            <a:r>
              <a:rPr lang="en-US" sz="2000" dirty="0"/>
              <a:t>: exposes possibilities of anarchy and disorder</a:t>
            </a:r>
          </a:p>
          <a:p>
            <a:pPr lvl="2"/>
            <a:r>
              <a:rPr lang="en-US" b="1" dirty="0">
                <a:solidFill>
                  <a:srgbClr val="FF6600"/>
                </a:solidFill>
              </a:rPr>
              <a:t>For states</a:t>
            </a:r>
            <a:r>
              <a:rPr lang="en-US" dirty="0"/>
              <a:t>: the focus on extraterritoriality lends itself to the augmentation of the hegemony of those states, some of which tend to be the most skeptical about the GP project </a:t>
            </a:r>
          </a:p>
          <a:p>
            <a:pPr lvl="2"/>
            <a:r>
              <a:rPr lang="en-US" b="1" dirty="0">
                <a:solidFill>
                  <a:srgbClr val="FF6600"/>
                </a:solidFill>
              </a:rPr>
              <a:t>For businesses</a:t>
            </a:r>
            <a:r>
              <a:rPr lang="en-US" dirty="0"/>
              <a:t>: freeing enterprises from the constraints of societally constituted social norms  replacing these with a singular obligation to “obey binding law” permits the regulatory fracture within which MNC abuse is strategically compelling.</a:t>
            </a:r>
          </a:p>
          <a:p>
            <a:pPr lvl="2"/>
            <a:r>
              <a:rPr lang="en-US" b="1" dirty="0">
                <a:solidFill>
                  <a:srgbClr val="FF6600"/>
                </a:solidFill>
              </a:rPr>
              <a:t>Civil society</a:t>
            </a:r>
            <a:r>
              <a:rPr lang="en-US" dirty="0"/>
              <a:t>:  leaving them to their own devices produces both nihilism and extremism, grounded in principle and passion, that substantially reduces the relevance and effectiveness of civil society efforts except as a power strategy. </a:t>
            </a:r>
          </a:p>
          <a:p>
            <a:pPr lvl="3"/>
            <a:r>
              <a:rPr lang="en-US" dirty="0"/>
              <a:t>While the </a:t>
            </a:r>
            <a:r>
              <a:rPr lang="en-US" b="1" dirty="0">
                <a:solidFill>
                  <a:srgbClr val="FF6600"/>
                </a:solidFill>
              </a:rPr>
              <a:t>interventions of business </a:t>
            </a:r>
            <a:r>
              <a:rPr lang="en-US" dirty="0"/>
              <a:t>sought to </a:t>
            </a:r>
            <a:r>
              <a:rPr lang="en-US" dirty="0" err="1"/>
              <a:t>essentialize</a:t>
            </a:r>
            <a:r>
              <a:rPr lang="en-US" dirty="0"/>
              <a:t> the world of governance, and restrict it to its most narrow and traditional jurisdictional bases, </a:t>
            </a:r>
            <a:r>
              <a:rPr lang="en-US" b="1" dirty="0">
                <a:solidFill>
                  <a:srgbClr val="FF6600"/>
                </a:solidFill>
              </a:rPr>
              <a:t>civil society interventions </a:t>
            </a:r>
            <a:r>
              <a:rPr lang="en-US" dirty="0"/>
              <a:t>sought to fragment discussion to the listing of a litany of highly particularized wrongs in need (and quite rightly to be sure) of redress.  </a:t>
            </a:r>
          </a:p>
          <a:p>
            <a:pPr lvl="3"/>
            <a:r>
              <a:rPr lang="en-US" dirty="0"/>
              <a:t>They also </a:t>
            </a:r>
            <a:r>
              <a:rPr lang="en-US" b="1" dirty="0">
                <a:solidFill>
                  <a:srgbClr val="FF6600"/>
                </a:solidFill>
              </a:rPr>
              <a:t>look to law</a:t>
            </a:r>
            <a:r>
              <a:rPr lang="en-US" dirty="0"/>
              <a:t>, and thus away form the GP, though either at the national or international level, to </a:t>
            </a:r>
            <a:r>
              <a:rPr lang="en-US" b="1" dirty="0">
                <a:solidFill>
                  <a:srgbClr val="FF6600"/>
                </a:solidFill>
              </a:rPr>
              <a:t>avoid or resist human rights obligations </a:t>
            </a:r>
            <a:r>
              <a:rPr lang="en-US" dirty="0"/>
              <a:t>as non-legal </a:t>
            </a:r>
            <a:r>
              <a:rPr lang="en-US" dirty="0" smtClean="0"/>
              <a:t>norms</a:t>
            </a:r>
          </a:p>
          <a:p>
            <a:pPr lvl="1"/>
            <a:r>
              <a:rPr lang="en-US" sz="2000" b="1" dirty="0" smtClean="0">
                <a:solidFill>
                  <a:schemeClr val="accent2"/>
                </a:solidFill>
              </a:rPr>
              <a:t>5</a:t>
            </a:r>
            <a:r>
              <a:rPr lang="en-US" sz="2000" b="1" baseline="30000" dirty="0" smtClean="0">
                <a:solidFill>
                  <a:schemeClr val="accent2"/>
                </a:solidFill>
              </a:rPr>
              <a:t>th</a:t>
            </a:r>
            <a:r>
              <a:rPr lang="en-US" sz="2000" b="1" dirty="0" smtClean="0">
                <a:solidFill>
                  <a:schemeClr val="accent2"/>
                </a:solidFill>
              </a:rPr>
              <a:t> Forum</a:t>
            </a:r>
            <a:r>
              <a:rPr lang="en-US" sz="2000" dirty="0" smtClean="0"/>
              <a:t>; the multiple collisions of SOEs and SWFs</a:t>
            </a:r>
          </a:p>
          <a:p>
            <a:pPr lvl="2"/>
            <a:r>
              <a:rPr lang="en-US" sz="1700" dirty="0" smtClean="0"/>
              <a:t>Collision of state duty versus corporate responsibility within the UNGP</a:t>
            </a:r>
          </a:p>
          <a:p>
            <a:pPr lvl="2"/>
            <a:r>
              <a:rPr lang="en-US" sz="1700" dirty="0" smtClean="0"/>
              <a:t>Collision of public power and economic management between law and politics</a:t>
            </a:r>
            <a:endParaRPr lang="en-US" sz="1700" dirty="0"/>
          </a:p>
          <a:p>
            <a:endParaRPr lang="en-US" dirty="0"/>
          </a:p>
        </p:txBody>
      </p:sp>
    </p:spTree>
    <p:extLst>
      <p:ext uri="{BB962C8B-B14F-4D97-AF65-F5344CB8AC3E}">
        <p14:creationId xmlns:p14="http://schemas.microsoft.com/office/powerpoint/2010/main" val="10028148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9382"/>
          </a:xfrm>
        </p:spPr>
        <p:txBody>
          <a:bodyPr/>
          <a:lstStyle/>
          <a:p>
            <a:r>
              <a:rPr lang="en-US" dirty="0" smtClean="0"/>
              <a:t>Context: Out of Order . . .  Anarchy</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761414832"/>
              </p:ext>
            </p:extLst>
          </p:nvPr>
        </p:nvGraphicFramePr>
        <p:xfrm>
          <a:off x="0" y="1069384"/>
          <a:ext cx="12192000" cy="57886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40047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15999"/>
          </a:xfrm>
        </p:spPr>
        <p:txBody>
          <a:bodyPr/>
          <a:lstStyle/>
          <a:p>
            <a:r>
              <a:rPr lang="en-US" dirty="0"/>
              <a:t>Debilitating Trends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214257297"/>
              </p:ext>
            </p:extLst>
          </p:nvPr>
        </p:nvGraphicFramePr>
        <p:xfrm>
          <a:off x="0" y="1016000"/>
          <a:ext cx="12192000" cy="584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583458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15999"/>
          </a:xfrm>
        </p:spPr>
        <p:txBody>
          <a:bodyPr/>
          <a:lstStyle/>
          <a:p>
            <a:r>
              <a:rPr lang="en-US" dirty="0" smtClean="0"/>
              <a:t>Consequences of Trends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093797008"/>
              </p:ext>
            </p:extLst>
          </p:nvPr>
        </p:nvGraphicFramePr>
        <p:xfrm>
          <a:off x="0" y="1158240"/>
          <a:ext cx="12192000" cy="56997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708255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Three Questions in Search of </a:t>
            </a:r>
            <a:r>
              <a:rPr lang="en-US" dirty="0" smtClean="0"/>
              <a:t>Answers: ONE</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745626988"/>
              </p:ext>
            </p:extLst>
          </p:nvPr>
        </p:nvGraphicFramePr>
        <p:xfrm>
          <a:off x="838200" y="1825624"/>
          <a:ext cx="10515600" cy="50323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487143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 2</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037716891"/>
              </p:ext>
            </p:extLst>
          </p:nvPr>
        </p:nvGraphicFramePr>
        <p:xfrm>
          <a:off x="0" y="1690688"/>
          <a:ext cx="12192000" cy="51673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486588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198879"/>
          </a:xfrm>
        </p:spPr>
        <p:txBody>
          <a:bodyPr/>
          <a:lstStyle/>
          <a:p>
            <a:r>
              <a:rPr lang="en-US" dirty="0" smtClean="0"/>
              <a:t>Question 3</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605250"/>
              </p:ext>
            </p:extLst>
          </p:nvPr>
        </p:nvGraphicFramePr>
        <p:xfrm>
          <a:off x="0" y="1198880"/>
          <a:ext cx="12192000" cy="56591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074398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764770"/>
          </a:xfrm>
        </p:spPr>
        <p:txBody>
          <a:bodyPr>
            <a:normAutofit/>
          </a:bodyPr>
          <a:lstStyle/>
          <a:p>
            <a:r>
              <a:rPr lang="en-US" dirty="0" smtClean="0"/>
              <a:t>A Work in Progress</a:t>
            </a:r>
            <a:endParaRPr lang="en-US" dirty="0"/>
          </a:p>
        </p:txBody>
      </p:sp>
      <p:pic>
        <p:nvPicPr>
          <p:cNvPr id="4"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10938" y="792581"/>
            <a:ext cx="8063346" cy="6047510"/>
          </a:xfrm>
        </p:spPr>
      </p:pic>
    </p:spTree>
    <p:extLst>
      <p:ext uri="{BB962C8B-B14F-4D97-AF65-F5344CB8AC3E}">
        <p14:creationId xmlns:p14="http://schemas.microsoft.com/office/powerpoint/2010/main" val="6930490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36319"/>
          </a:xfrm>
        </p:spPr>
        <p:txBody>
          <a:bodyPr/>
          <a:lstStyle/>
          <a:p>
            <a:r>
              <a:rPr lang="en-US" dirty="0" smtClean="0"/>
              <a:t>The Big(</a:t>
            </a:r>
            <a:r>
              <a:rPr lang="en-US" dirty="0" err="1" smtClean="0"/>
              <a:t>ger</a:t>
            </a:r>
            <a:r>
              <a:rPr lang="en-US" dirty="0" smtClean="0"/>
              <a:t>) Picture </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362529825"/>
              </p:ext>
            </p:extLst>
          </p:nvPr>
        </p:nvGraphicFramePr>
        <p:xfrm>
          <a:off x="0" y="1219200"/>
          <a:ext cx="12192000" cy="5638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28337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976392"/>
          </a:xfrm>
        </p:spPr>
        <p:txBody>
          <a:bodyPr/>
          <a:lstStyle/>
          <a:p>
            <a:r>
              <a:rPr lang="en-US" dirty="0" smtClean="0"/>
              <a:t>Conclusion</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1525096"/>
              </p:ext>
            </p:extLst>
          </p:nvPr>
        </p:nvGraphicFramePr>
        <p:xfrm>
          <a:off x="0" y="1100380"/>
          <a:ext cx="12192000" cy="57576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9334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3004" y="365125"/>
            <a:ext cx="5336771" cy="1325563"/>
          </a:xfrm>
        </p:spPr>
        <p:txBody>
          <a:bodyPr>
            <a:normAutofit/>
          </a:bodyPr>
          <a:lstStyle/>
          <a:p>
            <a:r>
              <a:rPr lang="en-US" sz="8000" b="1" dirty="0" smtClean="0">
                <a:solidFill>
                  <a:schemeClr val="bg1"/>
                </a:solidFill>
              </a:rPr>
              <a:t>Thank You!</a:t>
            </a:r>
            <a:endParaRPr lang="en-US" sz="8000" b="1" dirty="0">
              <a:solidFill>
                <a:schemeClr val="bg1"/>
              </a:solidFill>
            </a:endParaRPr>
          </a:p>
        </p:txBody>
      </p:sp>
      <p:sp>
        <p:nvSpPr>
          <p:cNvPr id="3" name="Content Placeholder 2"/>
          <p:cNvSpPr>
            <a:spLocks noGrp="1"/>
          </p:cNvSpPr>
          <p:nvPr>
            <p:ph idx="1"/>
          </p:nvPr>
        </p:nvSpPr>
        <p:spPr>
          <a:xfrm>
            <a:off x="5875020" y="1180407"/>
            <a:ext cx="6316980" cy="5677594"/>
          </a:xfrm>
          <a:solidFill>
            <a:schemeClr val="accent2"/>
          </a:solidFill>
        </p:spPr>
        <p:txBody>
          <a:bodyPr>
            <a:normAutofit/>
          </a:bodyPr>
          <a:lstStyle/>
          <a:p>
            <a:r>
              <a:rPr lang="en-US" dirty="0" smtClean="0">
                <a:solidFill>
                  <a:srgbClr val="0070C0"/>
                </a:solidFill>
              </a:rPr>
              <a:t> </a:t>
            </a:r>
            <a:r>
              <a:rPr lang="en-US" dirty="0" smtClean="0"/>
              <a:t>Please contact the author for the article on which this presentation is based, Larry Catá Backer, </a:t>
            </a:r>
            <a:r>
              <a:rPr lang="en-US" i="1" dirty="0"/>
              <a:t>Governance Polycentrism or Regulated Self-Regulation—Rule Systems for Human Rights Impacts of Economic Activity Where National, Private and International Regimes Collide, </a:t>
            </a:r>
            <a:r>
              <a:rPr lang="en-US" cap="small" dirty="0"/>
              <a:t>Contested Collisions: Interdisciplinary Inquiries into Norm Fragmentation in World Society</a:t>
            </a:r>
            <a:r>
              <a:rPr lang="en-US" dirty="0"/>
              <a:t> 198-225 (Kerstin </a:t>
            </a:r>
            <a:r>
              <a:rPr lang="en-US" dirty="0" err="1"/>
              <a:t>Blome</a:t>
            </a:r>
            <a:r>
              <a:rPr lang="en-US" dirty="0"/>
              <a:t>, Hannah </a:t>
            </a:r>
            <a:r>
              <a:rPr lang="en-US" dirty="0" err="1"/>
              <a:t>Franzki</a:t>
            </a:r>
            <a:r>
              <a:rPr lang="en-US" dirty="0"/>
              <a:t>, Andreas Fischer-</a:t>
            </a:r>
            <a:r>
              <a:rPr lang="en-US" dirty="0" err="1"/>
              <a:t>Lescano</a:t>
            </a:r>
            <a:r>
              <a:rPr lang="en-US" dirty="0"/>
              <a:t>, Nora </a:t>
            </a:r>
            <a:r>
              <a:rPr lang="en-US" dirty="0" err="1"/>
              <a:t>Markard</a:t>
            </a:r>
            <a:r>
              <a:rPr lang="en-US" dirty="0"/>
              <a:t> and Stefan </a:t>
            </a:r>
            <a:r>
              <a:rPr lang="en-US" dirty="0" err="1"/>
              <a:t>Oeter</a:t>
            </a:r>
            <a:r>
              <a:rPr lang="en-US" dirty="0"/>
              <a:t>, eds., Cambridge University Press, 2016). </a:t>
            </a:r>
          </a:p>
        </p:txBody>
      </p:sp>
    </p:spTree>
    <p:extLst>
      <p:ext uri="{BB962C8B-B14F-4D97-AF65-F5344CB8AC3E}">
        <p14:creationId xmlns:p14="http://schemas.microsoft.com/office/powerpoint/2010/main" val="17712127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 of Anarchy, Order?</a:t>
            </a:r>
            <a:endParaRPr lang="en-US"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87746048"/>
              </p:ext>
            </p:extLst>
          </p:nvPr>
        </p:nvGraphicFramePr>
        <p:xfrm>
          <a:off x="0" y="1825624"/>
          <a:ext cx="12192000" cy="50323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286688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147155"/>
          </a:xfrm>
        </p:spPr>
        <p:txBody>
          <a:bodyPr/>
          <a:lstStyle/>
          <a:p>
            <a:r>
              <a:rPr lang="en-US" dirty="0" smtClean="0"/>
              <a:t>Issue: How to Order Collisions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864316434"/>
              </p:ext>
            </p:extLst>
          </p:nvPr>
        </p:nvGraphicFramePr>
        <p:xfrm>
          <a:off x="0" y="1147156"/>
          <a:ext cx="12192000" cy="57108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767287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991360" cy="894079"/>
          </a:xfrm>
        </p:spPr>
        <p:txBody>
          <a:bodyPr>
            <a:normAutofit/>
          </a:bodyPr>
          <a:lstStyle/>
          <a:p>
            <a:r>
              <a:rPr lang="en-US" dirty="0" smtClean="0"/>
              <a:t>Thesis</a:t>
            </a:r>
            <a:endParaRPr lang="en-US" dirty="0"/>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723892496"/>
              </p:ext>
            </p:extLst>
          </p:nvPr>
        </p:nvGraphicFramePr>
        <p:xfrm>
          <a:off x="0" y="1"/>
          <a:ext cx="12192000" cy="68579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741082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3120887" cy="1137919"/>
          </a:xfrm>
        </p:spPr>
        <p:txBody>
          <a:bodyPr/>
          <a:lstStyle/>
          <a:p>
            <a:r>
              <a:rPr lang="en-US" dirty="0" smtClean="0"/>
              <a:t>Roadmap</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95539645"/>
              </p:ext>
            </p:extLst>
          </p:nvPr>
        </p:nvGraphicFramePr>
        <p:xfrm>
          <a:off x="0" y="853440"/>
          <a:ext cx="12192000" cy="60045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823458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Carry Out; Take Away</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008604860"/>
              </p:ext>
            </p:extLst>
          </p:nvPr>
        </p:nvGraphicFramePr>
        <p:xfrm>
          <a:off x="838200" y="1825624"/>
          <a:ext cx="11353800" cy="50323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79027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Emerging Governance Framework and Guiding Principles</a:t>
            </a:r>
            <a:endParaRPr lang="en-US" dirty="0"/>
          </a:p>
        </p:txBody>
      </p:sp>
      <p:pic>
        <p:nvPicPr>
          <p:cNvPr id="4"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28305" y="1825625"/>
            <a:ext cx="7198822" cy="5399116"/>
          </a:xfrm>
          <a:prstGeom prst="rect">
            <a:avLst/>
          </a:prstGeom>
        </p:spPr>
      </p:pic>
    </p:spTree>
    <p:extLst>
      <p:ext uri="{BB962C8B-B14F-4D97-AF65-F5344CB8AC3E}">
        <p14:creationId xmlns:p14="http://schemas.microsoft.com/office/powerpoint/2010/main" val="2303881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Human Rights </a:t>
            </a:r>
            <a:r>
              <a:rPr lang="en-US" dirty="0" smtClean="0"/>
              <a:t>Governance:</a:t>
            </a:r>
            <a:r>
              <a:rPr lang="en-US" dirty="0"/>
              <a:t/>
            </a:r>
            <a:br>
              <a:rPr lang="en-US" dirty="0"/>
            </a:br>
            <a:r>
              <a:rPr lang="en-US" dirty="0"/>
              <a:t>An Important Site for Collision</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96160819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1838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B804597F-C89F-2543-8AB5-DC7A6D5FF3BD}" vid="{98CB9E49-0747-D343-8FFB-5178577653BA}"/>
    </a:ext>
  </a:extLst>
</a:theme>
</file>

<file path=docProps/app.xml><?xml version="1.0" encoding="utf-8"?>
<Properties xmlns="http://schemas.openxmlformats.org/officeDocument/2006/extended-properties" xmlns:vt="http://schemas.openxmlformats.org/officeDocument/2006/docPropsVTypes">
  <Template>CocksFighting</Template>
  <TotalTime>2012</TotalTime>
  <Words>2535</Words>
  <Application>Microsoft Macintosh PowerPoint</Application>
  <PresentationFormat>Widescreen</PresentationFormat>
  <Paragraphs>169</Paragraphs>
  <Slides>28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Calibri</vt:lpstr>
      <vt:lpstr>Calibri Light</vt:lpstr>
      <vt:lpstr>Arial</vt:lpstr>
      <vt:lpstr>Office Theme</vt:lpstr>
      <vt:lpstr>Governance Polycentrism--Hierarchy and Order Without Government in Business and Human Rights Regulation</vt:lpstr>
      <vt:lpstr>Context: Out of Order . . .  Anarchy</vt:lpstr>
      <vt:lpstr>Out of Anarchy, Order?</vt:lpstr>
      <vt:lpstr>Issue: How to Order Collisions</vt:lpstr>
      <vt:lpstr>Thesis</vt:lpstr>
      <vt:lpstr>Roadmap</vt:lpstr>
      <vt:lpstr>Carry Out; Take Away</vt:lpstr>
      <vt:lpstr>Emerging Governance Framework and Guiding Principles</vt:lpstr>
      <vt:lpstr>Human Rights Governance: An Important Site for Collision</vt:lpstr>
      <vt:lpstr>Crafting a Self-Referencing Collision Managing  Universe: Objectives</vt:lpstr>
      <vt:lpstr>Identifying Colliding Spheres</vt:lpstr>
      <vt:lpstr>Conceptual Framework</vt:lpstr>
      <vt:lpstr>Markets for Management of anarchy </vt:lpstr>
      <vt:lpstr>Managing Collisions of Legal to Societal Norms: Guiding Principles</vt:lpstr>
      <vt:lpstr>Managing Collisions of Legal to Societal Norms: OECD Guidelines</vt:lpstr>
      <vt:lpstr>Method: Accepting Collision and Anarchy</vt:lpstr>
      <vt:lpstr>From Out of Disorder. . . . </vt:lpstr>
      <vt:lpstr>Realizing Promise of Theory Thru GP System</vt:lpstr>
      <vt:lpstr>Fragilities: Fora on Business and Human Rights (2012/13/16/17)</vt:lpstr>
      <vt:lpstr>Debilitating Trends</vt:lpstr>
      <vt:lpstr>Consequences of Trends</vt:lpstr>
      <vt:lpstr>The Three Questions in Search of Answers: ONE</vt:lpstr>
      <vt:lpstr>Question 2</vt:lpstr>
      <vt:lpstr>Question 3</vt:lpstr>
      <vt:lpstr>A Work in Progress</vt:lpstr>
      <vt:lpstr>The Big(ger) Picture </vt:lpstr>
      <vt:lpstr>Conclusion</vt:lpstr>
      <vt:lpstr>Thank You!</vt:lpstr>
    </vt:vector>
  </TitlesOfParts>
  <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Governance Polycentrism--Hierarchy and Order Without Government in Business and Human Rights Regulation</dc:title>
  <dc:creator>Microsoft Office User</dc:creator>
  <cp:lastModifiedBy>Microsoft Office User</cp:lastModifiedBy>
  <cp:revision>57</cp:revision>
  <dcterms:created xsi:type="dcterms:W3CDTF">2017-10-10T20:07:49Z</dcterms:created>
  <dcterms:modified xsi:type="dcterms:W3CDTF">2017-10-12T11:05:37Z</dcterms:modified>
</cp:coreProperties>
</file>