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7" r:id="rId3"/>
    <p:sldId id="294" r:id="rId4"/>
    <p:sldId id="260" r:id="rId5"/>
    <p:sldId id="257" r:id="rId6"/>
    <p:sldId id="298" r:id="rId7"/>
    <p:sldId id="258" r:id="rId8"/>
    <p:sldId id="259" r:id="rId9"/>
    <p:sldId id="265" r:id="rId10"/>
    <p:sldId id="299" r:id="rId11"/>
    <p:sldId id="295" r:id="rId12"/>
    <p:sldId id="300" r:id="rId13"/>
    <p:sldId id="302" r:id="rId14"/>
    <p:sldId id="303" r:id="rId15"/>
    <p:sldId id="304" r:id="rId16"/>
    <p:sldId id="306" r:id="rId17"/>
    <p:sldId id="305" r:id="rId18"/>
    <p:sldId id="307" r:id="rId19"/>
    <p:sldId id="2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4444"/>
  </p:normalViewPr>
  <p:slideViewPr>
    <p:cSldViewPr snapToGrid="0" snapToObjects="1">
      <p:cViewPr varScale="1">
        <p:scale>
          <a:sx n="82" d="100"/>
          <a:sy n="82" d="100"/>
        </p:scale>
        <p:origin x="3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www.nytimes.com/2018/03/24/technology/google-facebook-data-privacy.html" TargetMode="External"/></Relationships>
</file>

<file path=ppt/diagrams/_rels/data12.xml.rels><?xml version="1.0" encoding="UTF-8" standalone="yes"?>
<Relationships xmlns="http://schemas.openxmlformats.org/package/2006/relationships"><Relationship Id="rId2" Type="http://schemas.openxmlformats.org/officeDocument/2006/relationships/hyperlink" Target="https://scholarship.law.duke.edu/cgi/viewcontent.cgi?article=1533&amp;context=djcil" TargetMode="External"/><Relationship Id="rId1" Type="http://schemas.openxmlformats.org/officeDocument/2006/relationships/hyperlink" Target="https://www.theguardian.com/world/2013/sep/08/shi-tao-china-frees-yahoo" TargetMode="External"/></Relationships>
</file>

<file path=ppt/diagrams/_rels/data2.xml.rels><?xml version="1.0" encoding="UTF-8" standalone="yes"?>
<Relationships xmlns="http://schemas.openxmlformats.org/package/2006/relationships"><Relationship Id="rId1" Type="http://schemas.openxmlformats.org/officeDocument/2006/relationships/image" Target="../media/image3.png"/></Relationships>
</file>

<file path=ppt/diagrams/_rels/data5.xml.rels><?xml version="1.0" encoding="UTF-8" standalone="yes"?>
<Relationships xmlns="http://schemas.openxmlformats.org/package/2006/relationships"><Relationship Id="rId1" Type="http://schemas.openxmlformats.org/officeDocument/2006/relationships/hyperlink" Target="https://www.eugdpr.org/key-changes.html"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1" Type="http://schemas.openxmlformats.org/officeDocument/2006/relationships/hyperlink" Target="https://www.nytimes.com/2018/03/24/technology/google-facebook-data-privacy.html" TargetMode="External"/></Relationships>
</file>

<file path=ppt/diagrams/_rels/drawing12.xml.rels><?xml version="1.0" encoding="UTF-8" standalone="yes"?>
<Relationships xmlns="http://schemas.openxmlformats.org/package/2006/relationships"><Relationship Id="rId2" Type="http://schemas.openxmlformats.org/officeDocument/2006/relationships/hyperlink" Target="https://scholarship.law.duke.edu/cgi/viewcontent.cgi?article=1533&amp;context=djcil" TargetMode="External"/><Relationship Id="rId1" Type="http://schemas.openxmlformats.org/officeDocument/2006/relationships/hyperlink" Target="https://www.theguardian.com/world/2013/sep/08/shi-tao-china-frees-yahoo" TargetMode="External"/></Relationships>
</file>

<file path=ppt/diagrams/_rels/drawing2.xml.rels><?xml version="1.0" encoding="UTF-8" standalone="yes"?>
<Relationships xmlns="http://schemas.openxmlformats.org/package/2006/relationships"><Relationship Id="rId1" Type="http://schemas.openxmlformats.org/officeDocument/2006/relationships/image" Target="../media/image3.png"/></Relationships>
</file>

<file path=ppt/diagrams/_rels/drawing5.xml.rels><?xml version="1.0" encoding="UTF-8" standalone="yes"?>
<Relationships xmlns="http://schemas.openxmlformats.org/package/2006/relationships"><Relationship Id="rId1" Type="http://schemas.openxmlformats.org/officeDocument/2006/relationships/hyperlink" Target="https://www.eugdpr.org/key-changes.html"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CBB3B8-089A-D94E-8DEE-D11753A65F26}" type="doc">
      <dgm:prSet loTypeId="urn:microsoft.com/office/officeart/2005/8/layout/radial4" loCatId="process" qsTypeId="urn:microsoft.com/office/officeart/2005/8/quickstyle/simple3" qsCatId="simple" csTypeId="urn:microsoft.com/office/officeart/2005/8/colors/colorful5" csCatId="colorful"/>
      <dgm:spPr/>
      <dgm:t>
        <a:bodyPr/>
        <a:lstStyle/>
        <a:p>
          <a:endParaRPr lang="en-US"/>
        </a:p>
      </dgm:t>
    </dgm:pt>
    <dgm:pt modelId="{ED851C79-DD7E-E143-B7DA-6E1B050990EE}">
      <dgm:prSet/>
      <dgm:spPr/>
      <dgm:t>
        <a:bodyPr/>
        <a:lstStyle/>
        <a:p>
          <a:r>
            <a:rPr lang="en-US"/>
            <a:t>The internet’s grand bargain has long been </a:t>
          </a:r>
          <a:r>
            <a:rPr lang="en-US" u="sng">
              <a:hlinkClick xmlns:r="http://schemas.openxmlformats.org/officeDocument/2006/relationships" r:id="rId1"/>
            </a:rPr>
            <a:t>trading privacy for convenience</a:t>
          </a:r>
          <a:r>
            <a:rPr lang="en-US"/>
            <a:t>. </a:t>
          </a:r>
        </a:p>
      </dgm:t>
    </dgm:pt>
    <dgm:pt modelId="{AAB1CCC9-A76B-C643-9FE4-71BEEACEA914}" type="parTrans" cxnId="{AF53D3B0-11AB-D24C-9319-B9E1FB576310}">
      <dgm:prSet/>
      <dgm:spPr/>
      <dgm:t>
        <a:bodyPr/>
        <a:lstStyle/>
        <a:p>
          <a:endParaRPr lang="en-US"/>
        </a:p>
      </dgm:t>
    </dgm:pt>
    <dgm:pt modelId="{A1F8C135-F293-D540-8302-E590DB423EC5}" type="sibTrans" cxnId="{AF53D3B0-11AB-D24C-9319-B9E1FB576310}">
      <dgm:prSet/>
      <dgm:spPr/>
      <dgm:t>
        <a:bodyPr/>
        <a:lstStyle/>
        <a:p>
          <a:endParaRPr lang="en-US"/>
        </a:p>
      </dgm:t>
    </dgm:pt>
    <dgm:pt modelId="{9B2E480B-DF42-7E42-817D-A063FB166565}">
      <dgm:prSet/>
      <dgm:spPr/>
      <dgm:t>
        <a:bodyPr/>
        <a:lstStyle/>
        <a:p>
          <a:r>
            <a:rPr lang="en-US"/>
            <a:t>free services like email, entertainment and search, </a:t>
          </a:r>
        </a:p>
      </dgm:t>
    </dgm:pt>
    <dgm:pt modelId="{5586884F-EEC3-8549-9C8F-998089F6F5D2}" type="parTrans" cxnId="{36156BD0-BF37-154F-8B82-3B65830D720F}">
      <dgm:prSet/>
      <dgm:spPr/>
      <dgm:t>
        <a:bodyPr/>
        <a:lstStyle/>
        <a:p>
          <a:endParaRPr lang="en-US"/>
        </a:p>
      </dgm:t>
    </dgm:pt>
    <dgm:pt modelId="{90A7AA21-8532-C640-BC35-E81776649795}" type="sibTrans" cxnId="{36156BD0-BF37-154F-8B82-3B65830D720F}">
      <dgm:prSet/>
      <dgm:spPr/>
      <dgm:t>
        <a:bodyPr/>
        <a:lstStyle/>
        <a:p>
          <a:endParaRPr lang="en-US"/>
        </a:p>
      </dgm:t>
    </dgm:pt>
    <dgm:pt modelId="{D877DFCE-B9D2-9B46-BC5C-6B2E7124609D}">
      <dgm:prSet/>
      <dgm:spPr/>
      <dgm:t>
        <a:bodyPr/>
        <a:lstStyle/>
        <a:p>
          <a:r>
            <a:rPr lang="en-US"/>
            <a:t>In return they collect data and sell advertising.</a:t>
          </a:r>
        </a:p>
      </dgm:t>
    </dgm:pt>
    <dgm:pt modelId="{86F34ED0-145B-8045-8FEC-CF286121B06B}" type="parTrans" cxnId="{1C486E9E-F4DA-664B-A3EC-9453ECD3ACFA}">
      <dgm:prSet/>
      <dgm:spPr/>
      <dgm:t>
        <a:bodyPr/>
        <a:lstStyle/>
        <a:p>
          <a:endParaRPr lang="en-US"/>
        </a:p>
      </dgm:t>
    </dgm:pt>
    <dgm:pt modelId="{ABCBED3B-4E62-824F-8EBA-07BDA4A35C52}" type="sibTrans" cxnId="{1C486E9E-F4DA-664B-A3EC-9453ECD3ACFA}">
      <dgm:prSet/>
      <dgm:spPr/>
      <dgm:t>
        <a:bodyPr/>
        <a:lstStyle/>
        <a:p>
          <a:endParaRPr lang="en-US"/>
        </a:p>
      </dgm:t>
    </dgm:pt>
    <dgm:pt modelId="{5A1522B1-B40D-0F4A-A5C1-8925DB11AFAE}">
      <dgm:prSet/>
      <dgm:spPr/>
    </dgm:pt>
    <dgm:pt modelId="{40F9A460-01E0-0244-A8E6-A28A91357D88}" type="parTrans" cxnId="{DBD9947B-922D-8F49-9CC7-7B5BA2F31841}">
      <dgm:prSet/>
      <dgm:spPr/>
      <dgm:t>
        <a:bodyPr/>
        <a:lstStyle/>
        <a:p>
          <a:endParaRPr lang="en-US"/>
        </a:p>
      </dgm:t>
    </dgm:pt>
    <dgm:pt modelId="{11D8EE23-D8BB-8D45-BC8F-8CF101E462F0}" type="sibTrans" cxnId="{DBD9947B-922D-8F49-9CC7-7B5BA2F31841}">
      <dgm:prSet/>
      <dgm:spPr/>
      <dgm:t>
        <a:bodyPr/>
        <a:lstStyle/>
        <a:p>
          <a:endParaRPr lang="en-US"/>
        </a:p>
      </dgm:t>
    </dgm:pt>
    <dgm:pt modelId="{9B7327FE-0C76-D34F-BFE8-1422F1935AEA}">
      <dgm:prSet/>
      <dgm:spPr/>
    </dgm:pt>
    <dgm:pt modelId="{D48DD713-4A75-0D48-85B1-7EDA13473AAC}" type="parTrans" cxnId="{1A9E9B53-445F-9147-80A2-2162DCDF27D9}">
      <dgm:prSet/>
      <dgm:spPr/>
      <dgm:t>
        <a:bodyPr/>
        <a:lstStyle/>
        <a:p>
          <a:endParaRPr lang="en-US"/>
        </a:p>
      </dgm:t>
    </dgm:pt>
    <dgm:pt modelId="{1FD8A61A-A85A-5341-B751-3891FF967C1D}" type="sibTrans" cxnId="{1A9E9B53-445F-9147-80A2-2162DCDF27D9}">
      <dgm:prSet/>
      <dgm:spPr/>
      <dgm:t>
        <a:bodyPr/>
        <a:lstStyle/>
        <a:p>
          <a:endParaRPr lang="en-US"/>
        </a:p>
      </dgm:t>
    </dgm:pt>
    <dgm:pt modelId="{4B61B95C-92E0-D245-9472-36A704100568}">
      <dgm:prSet/>
      <dgm:spPr/>
    </dgm:pt>
    <dgm:pt modelId="{DDF38B5B-EFA6-EF4D-9B1E-86186BE9C79C}" type="parTrans" cxnId="{8CB67849-922A-2E42-BEB2-6F24E1609A75}">
      <dgm:prSet/>
      <dgm:spPr/>
      <dgm:t>
        <a:bodyPr/>
        <a:lstStyle/>
        <a:p>
          <a:endParaRPr lang="en-US"/>
        </a:p>
      </dgm:t>
    </dgm:pt>
    <dgm:pt modelId="{8B3EF99D-0643-3D47-B348-0E30A8FE43C6}" type="sibTrans" cxnId="{8CB67849-922A-2E42-BEB2-6F24E1609A75}">
      <dgm:prSet/>
      <dgm:spPr/>
      <dgm:t>
        <a:bodyPr/>
        <a:lstStyle/>
        <a:p>
          <a:endParaRPr lang="en-US"/>
        </a:p>
      </dgm:t>
    </dgm:pt>
    <dgm:pt modelId="{7D54DDCB-9E28-BE4E-A55D-C2AD93490541}">
      <dgm:prSet/>
      <dgm:spPr/>
    </dgm:pt>
    <dgm:pt modelId="{451CA24D-001E-8F41-8523-5AACCD324BC6}" type="parTrans" cxnId="{0ADD3876-67E8-C549-935C-58F0F7023C12}">
      <dgm:prSet/>
      <dgm:spPr/>
      <dgm:t>
        <a:bodyPr/>
        <a:lstStyle/>
        <a:p>
          <a:endParaRPr lang="en-US"/>
        </a:p>
      </dgm:t>
    </dgm:pt>
    <dgm:pt modelId="{25195CB0-500E-0942-96A5-AECFD80E82B4}" type="sibTrans" cxnId="{0ADD3876-67E8-C549-935C-58F0F7023C12}">
      <dgm:prSet/>
      <dgm:spPr/>
      <dgm:t>
        <a:bodyPr/>
        <a:lstStyle/>
        <a:p>
          <a:endParaRPr lang="en-US"/>
        </a:p>
      </dgm:t>
    </dgm:pt>
    <dgm:pt modelId="{0E9EAC2D-C998-BB45-9B95-32674C45DAE1}">
      <dgm:prSet/>
      <dgm:spPr/>
    </dgm:pt>
    <dgm:pt modelId="{4BDB93B4-4936-B244-A2F1-95111407633C}" type="parTrans" cxnId="{40B55617-C1A3-084C-9276-771909B1CE3F}">
      <dgm:prSet/>
      <dgm:spPr/>
      <dgm:t>
        <a:bodyPr/>
        <a:lstStyle/>
        <a:p>
          <a:endParaRPr lang="en-US"/>
        </a:p>
      </dgm:t>
    </dgm:pt>
    <dgm:pt modelId="{B2D9B719-9958-E646-8D10-1D344DE54E15}" type="sibTrans" cxnId="{40B55617-C1A3-084C-9276-771909B1CE3F}">
      <dgm:prSet/>
      <dgm:spPr/>
      <dgm:t>
        <a:bodyPr/>
        <a:lstStyle/>
        <a:p>
          <a:endParaRPr lang="en-US"/>
        </a:p>
      </dgm:t>
    </dgm:pt>
    <dgm:pt modelId="{03DC289F-9C82-8A4A-956F-9333B4D89D7B}">
      <dgm:prSet/>
      <dgm:spPr/>
    </dgm:pt>
    <dgm:pt modelId="{F6E672AD-F2B0-4449-9352-406826969D41}" type="parTrans" cxnId="{EA273314-1A20-1C4D-8F83-584EEA6CF61C}">
      <dgm:prSet/>
      <dgm:spPr/>
      <dgm:t>
        <a:bodyPr/>
        <a:lstStyle/>
        <a:p>
          <a:endParaRPr lang="en-US"/>
        </a:p>
      </dgm:t>
    </dgm:pt>
    <dgm:pt modelId="{3923F4FA-F771-AE45-855A-A43A9154393E}" type="sibTrans" cxnId="{EA273314-1A20-1C4D-8F83-584EEA6CF61C}">
      <dgm:prSet/>
      <dgm:spPr/>
      <dgm:t>
        <a:bodyPr/>
        <a:lstStyle/>
        <a:p>
          <a:endParaRPr lang="en-US"/>
        </a:p>
      </dgm:t>
    </dgm:pt>
    <dgm:pt modelId="{3322A98D-5C9A-784F-BEF4-BBF6FE4DD0D7}">
      <dgm:prSet/>
      <dgm:spPr/>
    </dgm:pt>
    <dgm:pt modelId="{882359FC-E70F-C147-99B6-F0D150BA2551}" type="parTrans" cxnId="{FED94A3D-0B85-DA49-8598-C5B60F5D0AC6}">
      <dgm:prSet/>
      <dgm:spPr/>
      <dgm:t>
        <a:bodyPr/>
        <a:lstStyle/>
        <a:p>
          <a:endParaRPr lang="en-US"/>
        </a:p>
      </dgm:t>
    </dgm:pt>
    <dgm:pt modelId="{FADA949F-044B-D141-A615-8D9B1ABD89CD}" type="sibTrans" cxnId="{FED94A3D-0B85-DA49-8598-C5B60F5D0AC6}">
      <dgm:prSet/>
      <dgm:spPr/>
      <dgm:t>
        <a:bodyPr/>
        <a:lstStyle/>
        <a:p>
          <a:endParaRPr lang="en-US"/>
        </a:p>
      </dgm:t>
    </dgm:pt>
    <dgm:pt modelId="{E6CE6C1A-A261-4C4F-837B-102FD50D9DC7}">
      <dgm:prSet/>
      <dgm:spPr/>
    </dgm:pt>
    <dgm:pt modelId="{1B65C95F-8B2F-2F4B-AACA-23830CFD92D5}" type="parTrans" cxnId="{93E22499-2F3D-4F45-BEA9-D7F585A97F8A}">
      <dgm:prSet/>
      <dgm:spPr/>
      <dgm:t>
        <a:bodyPr/>
        <a:lstStyle/>
        <a:p>
          <a:endParaRPr lang="en-US"/>
        </a:p>
      </dgm:t>
    </dgm:pt>
    <dgm:pt modelId="{4581039E-55AD-7A4C-8828-C4969EF99D14}" type="sibTrans" cxnId="{93E22499-2F3D-4F45-BEA9-D7F585A97F8A}">
      <dgm:prSet/>
      <dgm:spPr/>
      <dgm:t>
        <a:bodyPr/>
        <a:lstStyle/>
        <a:p>
          <a:endParaRPr lang="en-US"/>
        </a:p>
      </dgm:t>
    </dgm:pt>
    <dgm:pt modelId="{F37C406B-A32B-C741-8339-C9A872F306A3}" type="pres">
      <dgm:prSet presAssocID="{98CBB3B8-089A-D94E-8DEE-D11753A65F26}" presName="cycle" presStyleCnt="0">
        <dgm:presLayoutVars>
          <dgm:chMax val="1"/>
          <dgm:dir/>
          <dgm:animLvl val="ctr"/>
          <dgm:resizeHandles val="exact"/>
        </dgm:presLayoutVars>
      </dgm:prSet>
      <dgm:spPr/>
    </dgm:pt>
    <dgm:pt modelId="{971294B6-3820-6047-A04F-134DCA4EAC75}" type="pres">
      <dgm:prSet presAssocID="{ED851C79-DD7E-E143-B7DA-6E1B050990EE}" presName="centerShape" presStyleLbl="node0" presStyleIdx="0" presStyleCnt="1"/>
      <dgm:spPr/>
    </dgm:pt>
    <dgm:pt modelId="{218143F5-1B2E-4743-AB12-1E562872467F}" type="pres">
      <dgm:prSet presAssocID="{5586884F-EEC3-8549-9C8F-998089F6F5D2}" presName="parTrans" presStyleLbl="bgSibTrans2D1" presStyleIdx="0" presStyleCnt="2"/>
      <dgm:spPr/>
    </dgm:pt>
    <dgm:pt modelId="{A25D0111-154E-6D47-B05F-AF407725048A}" type="pres">
      <dgm:prSet presAssocID="{9B2E480B-DF42-7E42-817D-A063FB166565}" presName="node" presStyleLbl="node1" presStyleIdx="0" presStyleCnt="2">
        <dgm:presLayoutVars>
          <dgm:bulletEnabled val="1"/>
        </dgm:presLayoutVars>
      </dgm:prSet>
      <dgm:spPr/>
    </dgm:pt>
    <dgm:pt modelId="{72FF1F35-2F2E-6C40-9C24-6B8A8064C397}" type="pres">
      <dgm:prSet presAssocID="{86F34ED0-145B-8045-8FEC-CF286121B06B}" presName="parTrans" presStyleLbl="bgSibTrans2D1" presStyleIdx="1" presStyleCnt="2"/>
      <dgm:spPr/>
    </dgm:pt>
    <dgm:pt modelId="{21D930C0-0062-E140-8E86-2B6482A3F661}" type="pres">
      <dgm:prSet presAssocID="{D877DFCE-B9D2-9B46-BC5C-6B2E7124609D}" presName="node" presStyleLbl="node1" presStyleIdx="1" presStyleCnt="2">
        <dgm:presLayoutVars>
          <dgm:bulletEnabled val="1"/>
        </dgm:presLayoutVars>
      </dgm:prSet>
      <dgm:spPr/>
    </dgm:pt>
  </dgm:ptLst>
  <dgm:cxnLst>
    <dgm:cxn modelId="{EA273314-1A20-1C4D-8F83-584EEA6CF61C}" srcId="{0E9EAC2D-C998-BB45-9B95-32674C45DAE1}" destId="{03DC289F-9C82-8A4A-956F-9333B4D89D7B}" srcOrd="0" destOrd="0" parTransId="{F6E672AD-F2B0-4449-9352-406826969D41}" sibTransId="{3923F4FA-F771-AE45-855A-A43A9154393E}"/>
    <dgm:cxn modelId="{40B55617-C1A3-084C-9276-771909B1CE3F}" srcId="{98CBB3B8-089A-D94E-8DEE-D11753A65F26}" destId="{0E9EAC2D-C998-BB45-9B95-32674C45DAE1}" srcOrd="2" destOrd="0" parTransId="{4BDB93B4-4936-B244-A2F1-95111407633C}" sibTransId="{B2D9B719-9958-E646-8D10-1D344DE54E15}"/>
    <dgm:cxn modelId="{86F95535-AF82-CC46-B8E0-E4C7963F9D6B}" type="presOf" srcId="{98CBB3B8-089A-D94E-8DEE-D11753A65F26}" destId="{F37C406B-A32B-C741-8339-C9A872F306A3}" srcOrd="0" destOrd="0" presId="urn:microsoft.com/office/officeart/2005/8/layout/radial4"/>
    <dgm:cxn modelId="{FED94A3D-0B85-DA49-8598-C5B60F5D0AC6}" srcId="{0E9EAC2D-C998-BB45-9B95-32674C45DAE1}" destId="{3322A98D-5C9A-784F-BEF4-BBF6FE4DD0D7}" srcOrd="1" destOrd="0" parTransId="{882359FC-E70F-C147-99B6-F0D150BA2551}" sibTransId="{FADA949F-044B-D141-A615-8D9B1ABD89CD}"/>
    <dgm:cxn modelId="{8CB67849-922A-2E42-BEB2-6F24E1609A75}" srcId="{5A1522B1-B40D-0F4A-A5C1-8925DB11AFAE}" destId="{4B61B95C-92E0-D245-9472-36A704100568}" srcOrd="1" destOrd="0" parTransId="{DDF38B5B-EFA6-EF4D-9B1E-86186BE9C79C}" sibTransId="{8B3EF99D-0643-3D47-B348-0E30A8FE43C6}"/>
    <dgm:cxn modelId="{0BF9F449-4607-6044-B05B-828696FE778E}" type="presOf" srcId="{D877DFCE-B9D2-9B46-BC5C-6B2E7124609D}" destId="{21D930C0-0062-E140-8E86-2B6482A3F661}" srcOrd="0" destOrd="0" presId="urn:microsoft.com/office/officeart/2005/8/layout/radial4"/>
    <dgm:cxn modelId="{64A52E4B-18F0-5842-B5BF-9D9B72C7DF03}" type="presOf" srcId="{5586884F-EEC3-8549-9C8F-998089F6F5D2}" destId="{218143F5-1B2E-4743-AB12-1E562872467F}" srcOrd="0" destOrd="0" presId="urn:microsoft.com/office/officeart/2005/8/layout/radial4"/>
    <dgm:cxn modelId="{1A9E9B53-445F-9147-80A2-2162DCDF27D9}" srcId="{5A1522B1-B40D-0F4A-A5C1-8925DB11AFAE}" destId="{9B7327FE-0C76-D34F-BFE8-1422F1935AEA}" srcOrd="0" destOrd="0" parTransId="{D48DD713-4A75-0D48-85B1-7EDA13473AAC}" sibTransId="{1FD8A61A-A85A-5341-B751-3891FF967C1D}"/>
    <dgm:cxn modelId="{0ADD3876-67E8-C549-935C-58F0F7023C12}" srcId="{5A1522B1-B40D-0F4A-A5C1-8925DB11AFAE}" destId="{7D54DDCB-9E28-BE4E-A55D-C2AD93490541}" srcOrd="2" destOrd="0" parTransId="{451CA24D-001E-8F41-8523-5AACCD324BC6}" sibTransId="{25195CB0-500E-0942-96A5-AECFD80E82B4}"/>
    <dgm:cxn modelId="{DBD9947B-922D-8F49-9CC7-7B5BA2F31841}" srcId="{98CBB3B8-089A-D94E-8DEE-D11753A65F26}" destId="{5A1522B1-B40D-0F4A-A5C1-8925DB11AFAE}" srcOrd="1" destOrd="0" parTransId="{40F9A460-01E0-0244-A8E6-A28A91357D88}" sibTransId="{11D8EE23-D8BB-8D45-BC8F-8CF101E462F0}"/>
    <dgm:cxn modelId="{93E22499-2F3D-4F45-BEA9-D7F585A97F8A}" srcId="{0E9EAC2D-C998-BB45-9B95-32674C45DAE1}" destId="{E6CE6C1A-A261-4C4F-837B-102FD50D9DC7}" srcOrd="2" destOrd="0" parTransId="{1B65C95F-8B2F-2F4B-AACA-23830CFD92D5}" sibTransId="{4581039E-55AD-7A4C-8828-C4969EF99D14}"/>
    <dgm:cxn modelId="{1C486E9E-F4DA-664B-A3EC-9453ECD3ACFA}" srcId="{ED851C79-DD7E-E143-B7DA-6E1B050990EE}" destId="{D877DFCE-B9D2-9B46-BC5C-6B2E7124609D}" srcOrd="1" destOrd="0" parTransId="{86F34ED0-145B-8045-8FEC-CF286121B06B}" sibTransId="{ABCBED3B-4E62-824F-8EBA-07BDA4A35C52}"/>
    <dgm:cxn modelId="{BCE302AF-F5C5-4344-B9D4-6451DD2DBE19}" type="presOf" srcId="{9B2E480B-DF42-7E42-817D-A063FB166565}" destId="{A25D0111-154E-6D47-B05F-AF407725048A}" srcOrd="0" destOrd="0" presId="urn:microsoft.com/office/officeart/2005/8/layout/radial4"/>
    <dgm:cxn modelId="{AF53D3B0-11AB-D24C-9319-B9E1FB576310}" srcId="{98CBB3B8-089A-D94E-8DEE-D11753A65F26}" destId="{ED851C79-DD7E-E143-B7DA-6E1B050990EE}" srcOrd="0" destOrd="0" parTransId="{AAB1CCC9-A76B-C643-9FE4-71BEEACEA914}" sibTransId="{A1F8C135-F293-D540-8302-E590DB423EC5}"/>
    <dgm:cxn modelId="{36156BD0-BF37-154F-8B82-3B65830D720F}" srcId="{ED851C79-DD7E-E143-B7DA-6E1B050990EE}" destId="{9B2E480B-DF42-7E42-817D-A063FB166565}" srcOrd="0" destOrd="0" parTransId="{5586884F-EEC3-8549-9C8F-998089F6F5D2}" sibTransId="{90A7AA21-8532-C640-BC35-E81776649795}"/>
    <dgm:cxn modelId="{3225A8D6-7E9B-D147-855B-B005288199D6}" type="presOf" srcId="{86F34ED0-145B-8045-8FEC-CF286121B06B}" destId="{72FF1F35-2F2E-6C40-9C24-6B8A8064C397}" srcOrd="0" destOrd="0" presId="urn:microsoft.com/office/officeart/2005/8/layout/radial4"/>
    <dgm:cxn modelId="{70FFB4DA-A16B-5144-BB1A-A1B1299C2A70}" type="presOf" srcId="{ED851C79-DD7E-E143-B7DA-6E1B050990EE}" destId="{971294B6-3820-6047-A04F-134DCA4EAC75}" srcOrd="0" destOrd="0" presId="urn:microsoft.com/office/officeart/2005/8/layout/radial4"/>
    <dgm:cxn modelId="{E9B8AFBB-3769-324F-B6F9-3FF95835EEBE}" type="presParOf" srcId="{F37C406B-A32B-C741-8339-C9A872F306A3}" destId="{971294B6-3820-6047-A04F-134DCA4EAC75}" srcOrd="0" destOrd="0" presId="urn:microsoft.com/office/officeart/2005/8/layout/radial4"/>
    <dgm:cxn modelId="{C0B90DBF-B678-8A41-886D-A7B963F6AA37}" type="presParOf" srcId="{F37C406B-A32B-C741-8339-C9A872F306A3}" destId="{218143F5-1B2E-4743-AB12-1E562872467F}" srcOrd="1" destOrd="0" presId="urn:microsoft.com/office/officeart/2005/8/layout/radial4"/>
    <dgm:cxn modelId="{54FA4FCA-754A-F945-910C-7863E528F3CE}" type="presParOf" srcId="{F37C406B-A32B-C741-8339-C9A872F306A3}" destId="{A25D0111-154E-6D47-B05F-AF407725048A}" srcOrd="2" destOrd="0" presId="urn:microsoft.com/office/officeart/2005/8/layout/radial4"/>
    <dgm:cxn modelId="{9C806BBD-B777-714B-B4F0-BA2149E883D3}" type="presParOf" srcId="{F37C406B-A32B-C741-8339-C9A872F306A3}" destId="{72FF1F35-2F2E-6C40-9C24-6B8A8064C397}" srcOrd="3" destOrd="0" presId="urn:microsoft.com/office/officeart/2005/8/layout/radial4"/>
    <dgm:cxn modelId="{7ADA6708-A6EB-C94F-AF85-FF8B39D18B31}" type="presParOf" srcId="{F37C406B-A32B-C741-8339-C9A872F306A3}" destId="{21D930C0-0062-E140-8E86-2B6482A3F661}"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147290-3F8E-AD43-AC7C-168A197B421D}" type="doc">
      <dgm:prSet loTypeId="urn:microsoft.com/office/officeart/2005/8/layout/hierarchy4" loCatId="process" qsTypeId="urn:microsoft.com/office/officeart/2005/8/quickstyle/simple3" qsCatId="simple" csTypeId="urn:microsoft.com/office/officeart/2005/8/colors/colorful2" csCatId="colorful" phldr="1"/>
      <dgm:spPr/>
      <dgm:t>
        <a:bodyPr/>
        <a:lstStyle/>
        <a:p>
          <a:endParaRPr lang="en-US"/>
        </a:p>
      </dgm:t>
    </dgm:pt>
    <dgm:pt modelId="{D4E7A8E2-0132-4E44-95AC-8F58DD1DA41E}">
      <dgm:prSet/>
      <dgm:spPr/>
      <dgm:t>
        <a:bodyPr/>
        <a:lstStyle/>
        <a:p>
          <a:r>
            <a:rPr lang="en-US"/>
            <a:t>Identify objects</a:t>
          </a:r>
        </a:p>
      </dgm:t>
    </dgm:pt>
    <dgm:pt modelId="{2EF6C789-5798-E94D-AE8A-23435536D4D7}" type="parTrans" cxnId="{0FC9214A-2556-7048-A114-9E4302DF1D31}">
      <dgm:prSet/>
      <dgm:spPr/>
      <dgm:t>
        <a:bodyPr/>
        <a:lstStyle/>
        <a:p>
          <a:endParaRPr lang="en-US"/>
        </a:p>
      </dgm:t>
    </dgm:pt>
    <dgm:pt modelId="{E1A3A098-54F7-9846-8C47-3C039D574D48}" type="sibTrans" cxnId="{0FC9214A-2556-7048-A114-9E4302DF1D31}">
      <dgm:prSet/>
      <dgm:spPr/>
      <dgm:t>
        <a:bodyPr/>
        <a:lstStyle/>
        <a:p>
          <a:endParaRPr lang="en-US"/>
        </a:p>
      </dgm:t>
    </dgm:pt>
    <dgm:pt modelId="{3120B831-58C9-3142-80A6-4B22BE7D5760}">
      <dgm:prSet/>
      <dgm:spPr/>
      <dgm:t>
        <a:bodyPr/>
        <a:lstStyle/>
        <a:p>
          <a:r>
            <a:rPr lang="en-US"/>
            <a:t>Identify range of human rights actions</a:t>
          </a:r>
        </a:p>
      </dgm:t>
    </dgm:pt>
    <dgm:pt modelId="{B159E810-BFED-8442-9C3E-BEC6AB48A2CA}" type="parTrans" cxnId="{11EEB317-7EB9-A143-8912-4B8A7B5C1411}">
      <dgm:prSet/>
      <dgm:spPr/>
      <dgm:t>
        <a:bodyPr/>
        <a:lstStyle/>
        <a:p>
          <a:endParaRPr lang="en-US"/>
        </a:p>
      </dgm:t>
    </dgm:pt>
    <dgm:pt modelId="{0CB580DF-5DAC-064F-B990-69AA3FA6CC94}" type="sibTrans" cxnId="{11EEB317-7EB9-A143-8912-4B8A7B5C1411}">
      <dgm:prSet/>
      <dgm:spPr/>
      <dgm:t>
        <a:bodyPr/>
        <a:lstStyle/>
        <a:p>
          <a:endParaRPr lang="en-US"/>
        </a:p>
      </dgm:t>
    </dgm:pt>
    <dgm:pt modelId="{1B5CC89B-4841-D544-9E78-18D0A7D9D257}">
      <dgm:prSet/>
      <dgm:spPr/>
      <dgm:t>
        <a:bodyPr/>
        <a:lstStyle/>
        <a:p>
          <a:r>
            <a:rPr lang="en-US"/>
            <a:t>Monitoring</a:t>
          </a:r>
        </a:p>
      </dgm:t>
    </dgm:pt>
    <dgm:pt modelId="{7323BDF9-1063-6C4D-B756-57E6D0AAF4AD}" type="parTrans" cxnId="{B607570D-82D7-6349-B559-1FF8BBEF942F}">
      <dgm:prSet/>
      <dgm:spPr/>
      <dgm:t>
        <a:bodyPr/>
        <a:lstStyle/>
        <a:p>
          <a:endParaRPr lang="en-US"/>
        </a:p>
      </dgm:t>
    </dgm:pt>
    <dgm:pt modelId="{3E9560D3-70DE-784B-800F-7A92BC94879F}" type="sibTrans" cxnId="{B607570D-82D7-6349-B559-1FF8BBEF942F}">
      <dgm:prSet/>
      <dgm:spPr/>
      <dgm:t>
        <a:bodyPr/>
        <a:lstStyle/>
        <a:p>
          <a:endParaRPr lang="en-US"/>
        </a:p>
      </dgm:t>
    </dgm:pt>
    <dgm:pt modelId="{F4D2F867-FA25-1142-B3C1-3D9BC0D149E5}">
      <dgm:prSet/>
      <dgm:spPr/>
      <dgm:t>
        <a:bodyPr/>
        <a:lstStyle/>
        <a:p>
          <a:r>
            <a:rPr lang="en-US"/>
            <a:t>Reporting</a:t>
          </a:r>
        </a:p>
      </dgm:t>
    </dgm:pt>
    <dgm:pt modelId="{F8E2F912-6971-DB4D-93FF-00207C2CCCE6}" type="parTrans" cxnId="{441FCF10-4FD0-C14D-AD4B-A449C775712F}">
      <dgm:prSet/>
      <dgm:spPr/>
      <dgm:t>
        <a:bodyPr/>
        <a:lstStyle/>
        <a:p>
          <a:endParaRPr lang="en-US"/>
        </a:p>
      </dgm:t>
    </dgm:pt>
    <dgm:pt modelId="{3082CEDF-161C-384C-857E-D69F598FED2E}" type="sibTrans" cxnId="{441FCF10-4FD0-C14D-AD4B-A449C775712F}">
      <dgm:prSet/>
      <dgm:spPr/>
      <dgm:t>
        <a:bodyPr/>
        <a:lstStyle/>
        <a:p>
          <a:endParaRPr lang="en-US"/>
        </a:p>
      </dgm:t>
    </dgm:pt>
    <dgm:pt modelId="{D2B470DB-211C-3D4D-B055-A5E87C8471B9}">
      <dgm:prSet/>
      <dgm:spPr/>
      <dgm:t>
        <a:bodyPr/>
        <a:lstStyle/>
        <a:p>
          <a:r>
            <a:rPr lang="en-US" dirty="0"/>
            <a:t>HRDD context matters</a:t>
          </a:r>
        </a:p>
      </dgm:t>
    </dgm:pt>
    <dgm:pt modelId="{AFACDB77-00DE-6E4B-BF23-E5DEDA19D66C}" type="parTrans" cxnId="{1E0022DC-08B7-FD47-9D77-DF72EB22639D}">
      <dgm:prSet/>
      <dgm:spPr/>
      <dgm:t>
        <a:bodyPr/>
        <a:lstStyle/>
        <a:p>
          <a:endParaRPr lang="en-US"/>
        </a:p>
      </dgm:t>
    </dgm:pt>
    <dgm:pt modelId="{32540E88-C1C1-484B-BFEA-186A1F2CECA2}" type="sibTrans" cxnId="{1E0022DC-08B7-FD47-9D77-DF72EB22639D}">
      <dgm:prSet/>
      <dgm:spPr/>
      <dgm:t>
        <a:bodyPr/>
        <a:lstStyle/>
        <a:p>
          <a:endParaRPr lang="en-US"/>
        </a:p>
      </dgm:t>
    </dgm:pt>
    <dgm:pt modelId="{DB031C43-136A-1F43-A98C-008A56A35198}">
      <dgm:prSet/>
      <dgm:spPr/>
      <dgm:t>
        <a:bodyPr/>
        <a:lstStyle/>
        <a:p>
          <a:r>
            <a:rPr lang="en-US"/>
            <a:t>Protecting social space</a:t>
          </a:r>
        </a:p>
      </dgm:t>
    </dgm:pt>
    <dgm:pt modelId="{39A43DB5-74D9-574A-B10D-E9A25E8845A6}" type="parTrans" cxnId="{DA363F16-836F-C840-812A-66727F5F662F}">
      <dgm:prSet/>
      <dgm:spPr/>
      <dgm:t>
        <a:bodyPr/>
        <a:lstStyle/>
        <a:p>
          <a:endParaRPr lang="en-US"/>
        </a:p>
      </dgm:t>
    </dgm:pt>
    <dgm:pt modelId="{0DAD1DF6-E0CB-6747-A84A-60DEF72CD386}" type="sibTrans" cxnId="{DA363F16-836F-C840-812A-66727F5F662F}">
      <dgm:prSet/>
      <dgm:spPr/>
      <dgm:t>
        <a:bodyPr/>
        <a:lstStyle/>
        <a:p>
          <a:endParaRPr lang="en-US"/>
        </a:p>
      </dgm:t>
    </dgm:pt>
    <dgm:pt modelId="{CC343855-47A6-0942-B2DB-D10C98288F88}">
      <dgm:prSet/>
      <dgm:spPr/>
      <dgm:t>
        <a:bodyPr/>
        <a:lstStyle/>
        <a:p>
          <a:r>
            <a:rPr lang="en-US"/>
            <a:t>Engaged in markets for Information</a:t>
          </a:r>
        </a:p>
      </dgm:t>
    </dgm:pt>
    <dgm:pt modelId="{5F98D9D6-E8F8-6E41-9D19-CF0246AFB0D4}" type="parTrans" cxnId="{8F3688B2-815A-1346-9A1E-B64ACEA0569F}">
      <dgm:prSet/>
      <dgm:spPr/>
      <dgm:t>
        <a:bodyPr/>
        <a:lstStyle/>
        <a:p>
          <a:endParaRPr lang="en-US"/>
        </a:p>
      </dgm:t>
    </dgm:pt>
    <dgm:pt modelId="{18BFAEE8-5F1B-3843-AD05-471F3BB19C3A}" type="sibTrans" cxnId="{8F3688B2-815A-1346-9A1E-B64ACEA0569F}">
      <dgm:prSet/>
      <dgm:spPr/>
      <dgm:t>
        <a:bodyPr/>
        <a:lstStyle/>
        <a:p>
          <a:endParaRPr lang="en-US"/>
        </a:p>
      </dgm:t>
    </dgm:pt>
    <dgm:pt modelId="{6E75CBCC-4C79-204D-B2EC-56A5103FE074}">
      <dgm:prSet/>
      <dgm:spPr/>
      <dgm:t>
        <a:bodyPr/>
        <a:lstStyle/>
        <a:p>
          <a:r>
            <a:rPr lang="en-US"/>
            <a:t>Using information for one’s own account</a:t>
          </a:r>
        </a:p>
      </dgm:t>
    </dgm:pt>
    <dgm:pt modelId="{9B6805A8-4100-6244-94ED-5FF3B23E2C69}" type="parTrans" cxnId="{BEDDE23B-D0DD-5F43-B99A-F09B7DCFCC2A}">
      <dgm:prSet/>
      <dgm:spPr/>
      <dgm:t>
        <a:bodyPr/>
        <a:lstStyle/>
        <a:p>
          <a:endParaRPr lang="en-US"/>
        </a:p>
      </dgm:t>
    </dgm:pt>
    <dgm:pt modelId="{4F1DC602-A16D-5945-87C7-04C18C2CAEAA}" type="sibTrans" cxnId="{BEDDE23B-D0DD-5F43-B99A-F09B7DCFCC2A}">
      <dgm:prSet/>
      <dgm:spPr/>
      <dgm:t>
        <a:bodyPr/>
        <a:lstStyle/>
        <a:p>
          <a:endParaRPr lang="en-US"/>
        </a:p>
      </dgm:t>
    </dgm:pt>
    <dgm:pt modelId="{46345C81-851F-8347-B03E-32E9444FD049}">
      <dgm:prSet/>
      <dgm:spPr/>
      <dgm:t>
        <a:bodyPr/>
        <a:lstStyle/>
        <a:p>
          <a:r>
            <a:rPr lang="en-US"/>
            <a:t>Balancing human rights effects  (Employers versus Employees; etc.).</a:t>
          </a:r>
        </a:p>
      </dgm:t>
    </dgm:pt>
    <dgm:pt modelId="{679CFF59-D86B-AF43-9BFD-545E187AE969}" type="parTrans" cxnId="{DF407E41-0A2F-B145-BAFA-185BC2E08EB5}">
      <dgm:prSet/>
      <dgm:spPr/>
      <dgm:t>
        <a:bodyPr/>
        <a:lstStyle/>
        <a:p>
          <a:endParaRPr lang="en-US"/>
        </a:p>
      </dgm:t>
    </dgm:pt>
    <dgm:pt modelId="{2ADFC47F-08F7-3349-B995-1DE15E549BA0}" type="sibTrans" cxnId="{DF407E41-0A2F-B145-BAFA-185BC2E08EB5}">
      <dgm:prSet/>
      <dgm:spPr/>
      <dgm:t>
        <a:bodyPr/>
        <a:lstStyle/>
        <a:p>
          <a:endParaRPr lang="en-US"/>
        </a:p>
      </dgm:t>
    </dgm:pt>
    <dgm:pt modelId="{90A32D50-6058-8E4E-A132-4C85B7FABE76}" type="pres">
      <dgm:prSet presAssocID="{CF147290-3F8E-AD43-AC7C-168A197B421D}" presName="Name0" presStyleCnt="0">
        <dgm:presLayoutVars>
          <dgm:chPref val="1"/>
          <dgm:dir/>
          <dgm:animOne val="branch"/>
          <dgm:animLvl val="lvl"/>
          <dgm:resizeHandles/>
        </dgm:presLayoutVars>
      </dgm:prSet>
      <dgm:spPr/>
    </dgm:pt>
    <dgm:pt modelId="{F2141399-B67E-BA42-98A9-DC0B1499B7AA}" type="pres">
      <dgm:prSet presAssocID="{D4E7A8E2-0132-4E44-95AC-8F58DD1DA41E}" presName="vertOne" presStyleCnt="0"/>
      <dgm:spPr/>
    </dgm:pt>
    <dgm:pt modelId="{9C1EEA71-8590-014A-9C61-2B6C32AA0C58}" type="pres">
      <dgm:prSet presAssocID="{D4E7A8E2-0132-4E44-95AC-8F58DD1DA41E}" presName="txOne" presStyleLbl="node0" presStyleIdx="0" presStyleCnt="6">
        <dgm:presLayoutVars>
          <dgm:chPref val="3"/>
        </dgm:presLayoutVars>
      </dgm:prSet>
      <dgm:spPr/>
    </dgm:pt>
    <dgm:pt modelId="{75428B1E-7A4E-2047-AA3F-E678D8B83BF9}" type="pres">
      <dgm:prSet presAssocID="{D4E7A8E2-0132-4E44-95AC-8F58DD1DA41E}" presName="horzOne" presStyleCnt="0"/>
      <dgm:spPr/>
    </dgm:pt>
    <dgm:pt modelId="{D32F47FF-DD9B-6B47-B4FF-C558127EE0A1}" type="pres">
      <dgm:prSet presAssocID="{E1A3A098-54F7-9846-8C47-3C039D574D48}" presName="sibSpaceOne" presStyleCnt="0"/>
      <dgm:spPr/>
    </dgm:pt>
    <dgm:pt modelId="{8745184D-3012-7B43-8E9A-845BB7420A19}" type="pres">
      <dgm:prSet presAssocID="{3120B831-58C9-3142-80A6-4B22BE7D5760}" presName="vertOne" presStyleCnt="0"/>
      <dgm:spPr/>
    </dgm:pt>
    <dgm:pt modelId="{0AEB2BE0-4284-654C-9AD4-0669B3E9820B}" type="pres">
      <dgm:prSet presAssocID="{3120B831-58C9-3142-80A6-4B22BE7D5760}" presName="txOne" presStyleLbl="node0" presStyleIdx="1" presStyleCnt="6">
        <dgm:presLayoutVars>
          <dgm:chPref val="3"/>
        </dgm:presLayoutVars>
      </dgm:prSet>
      <dgm:spPr/>
    </dgm:pt>
    <dgm:pt modelId="{0A00D8C0-1659-5B45-A777-2AEF33157E8B}" type="pres">
      <dgm:prSet presAssocID="{3120B831-58C9-3142-80A6-4B22BE7D5760}" presName="horzOne" presStyleCnt="0"/>
      <dgm:spPr/>
    </dgm:pt>
    <dgm:pt modelId="{FC80554F-74C5-6644-9C9C-DD03C86F73B4}" type="pres">
      <dgm:prSet presAssocID="{0CB580DF-5DAC-064F-B990-69AA3FA6CC94}" presName="sibSpaceOne" presStyleCnt="0"/>
      <dgm:spPr/>
    </dgm:pt>
    <dgm:pt modelId="{26F0155C-BBFA-E242-BABC-88B97E1B0E14}" type="pres">
      <dgm:prSet presAssocID="{1B5CC89B-4841-D544-9E78-18D0A7D9D257}" presName="vertOne" presStyleCnt="0"/>
      <dgm:spPr/>
    </dgm:pt>
    <dgm:pt modelId="{C46DCDD3-5FA3-9E44-8F85-9177DE0596F5}" type="pres">
      <dgm:prSet presAssocID="{1B5CC89B-4841-D544-9E78-18D0A7D9D257}" presName="txOne" presStyleLbl="node0" presStyleIdx="2" presStyleCnt="6">
        <dgm:presLayoutVars>
          <dgm:chPref val="3"/>
        </dgm:presLayoutVars>
      </dgm:prSet>
      <dgm:spPr/>
    </dgm:pt>
    <dgm:pt modelId="{BF4D44C3-C377-984E-B7F3-9A1B12C9DB9B}" type="pres">
      <dgm:prSet presAssocID="{1B5CC89B-4841-D544-9E78-18D0A7D9D257}" presName="horzOne" presStyleCnt="0"/>
      <dgm:spPr/>
    </dgm:pt>
    <dgm:pt modelId="{6F3C9B72-F5F1-3B48-BF31-1512F752D5F4}" type="pres">
      <dgm:prSet presAssocID="{3E9560D3-70DE-784B-800F-7A92BC94879F}" presName="sibSpaceOne" presStyleCnt="0"/>
      <dgm:spPr/>
    </dgm:pt>
    <dgm:pt modelId="{D7EACCD9-BCF6-2649-8221-D7D2F5BFD8A6}" type="pres">
      <dgm:prSet presAssocID="{F4D2F867-FA25-1142-B3C1-3D9BC0D149E5}" presName="vertOne" presStyleCnt="0"/>
      <dgm:spPr/>
    </dgm:pt>
    <dgm:pt modelId="{2DF4B32A-FF4E-D640-968E-D1E8F4A98B94}" type="pres">
      <dgm:prSet presAssocID="{F4D2F867-FA25-1142-B3C1-3D9BC0D149E5}" presName="txOne" presStyleLbl="node0" presStyleIdx="3" presStyleCnt="6">
        <dgm:presLayoutVars>
          <dgm:chPref val="3"/>
        </dgm:presLayoutVars>
      </dgm:prSet>
      <dgm:spPr/>
    </dgm:pt>
    <dgm:pt modelId="{5C00BF5C-5D83-EF47-AB60-E16B7C15D677}" type="pres">
      <dgm:prSet presAssocID="{F4D2F867-FA25-1142-B3C1-3D9BC0D149E5}" presName="horzOne" presStyleCnt="0"/>
      <dgm:spPr/>
    </dgm:pt>
    <dgm:pt modelId="{7D41F679-0F8F-D742-8DA0-C0D525457B00}" type="pres">
      <dgm:prSet presAssocID="{3082CEDF-161C-384C-857E-D69F598FED2E}" presName="sibSpaceOne" presStyleCnt="0"/>
      <dgm:spPr/>
    </dgm:pt>
    <dgm:pt modelId="{401B4F36-C1CC-5445-AE84-FD4E87A437D6}" type="pres">
      <dgm:prSet presAssocID="{D2B470DB-211C-3D4D-B055-A5E87C8471B9}" presName="vertOne" presStyleCnt="0"/>
      <dgm:spPr/>
    </dgm:pt>
    <dgm:pt modelId="{30F48957-9BD9-9545-B5EE-1FF1D6935475}" type="pres">
      <dgm:prSet presAssocID="{D2B470DB-211C-3D4D-B055-A5E87C8471B9}" presName="txOne" presStyleLbl="node0" presStyleIdx="4" presStyleCnt="6">
        <dgm:presLayoutVars>
          <dgm:chPref val="3"/>
        </dgm:presLayoutVars>
      </dgm:prSet>
      <dgm:spPr/>
    </dgm:pt>
    <dgm:pt modelId="{95F05E3C-4BC1-0C4F-B960-093CEE40D640}" type="pres">
      <dgm:prSet presAssocID="{D2B470DB-211C-3D4D-B055-A5E87C8471B9}" presName="parTransOne" presStyleCnt="0"/>
      <dgm:spPr/>
    </dgm:pt>
    <dgm:pt modelId="{6C8E1077-1399-A84A-A99C-435ADC13731A}" type="pres">
      <dgm:prSet presAssocID="{D2B470DB-211C-3D4D-B055-A5E87C8471B9}" presName="horzOne" presStyleCnt="0"/>
      <dgm:spPr/>
    </dgm:pt>
    <dgm:pt modelId="{55851A25-B977-0F43-941C-489A2C14D8D6}" type="pres">
      <dgm:prSet presAssocID="{DB031C43-136A-1F43-A98C-008A56A35198}" presName="vertTwo" presStyleCnt="0"/>
      <dgm:spPr/>
    </dgm:pt>
    <dgm:pt modelId="{6585476C-2ED0-F740-A491-6395DEDA51F6}" type="pres">
      <dgm:prSet presAssocID="{DB031C43-136A-1F43-A98C-008A56A35198}" presName="txTwo" presStyleLbl="node2" presStyleIdx="0" presStyleCnt="3">
        <dgm:presLayoutVars>
          <dgm:chPref val="3"/>
        </dgm:presLayoutVars>
      </dgm:prSet>
      <dgm:spPr/>
    </dgm:pt>
    <dgm:pt modelId="{ABE375AB-CB79-B741-B3F5-C384B5C1C1D4}" type="pres">
      <dgm:prSet presAssocID="{DB031C43-136A-1F43-A98C-008A56A35198}" presName="horzTwo" presStyleCnt="0"/>
      <dgm:spPr/>
    </dgm:pt>
    <dgm:pt modelId="{5A25E413-2471-0C4E-BB3C-39F67A8D78A9}" type="pres">
      <dgm:prSet presAssocID="{0DAD1DF6-E0CB-6747-A84A-60DEF72CD386}" presName="sibSpaceTwo" presStyleCnt="0"/>
      <dgm:spPr/>
    </dgm:pt>
    <dgm:pt modelId="{7BCA8874-24DF-7047-9701-9354EF635A99}" type="pres">
      <dgm:prSet presAssocID="{CC343855-47A6-0942-B2DB-D10C98288F88}" presName="vertTwo" presStyleCnt="0"/>
      <dgm:spPr/>
    </dgm:pt>
    <dgm:pt modelId="{ABD33605-E0BA-5441-94DA-BD91167A0F2D}" type="pres">
      <dgm:prSet presAssocID="{CC343855-47A6-0942-B2DB-D10C98288F88}" presName="txTwo" presStyleLbl="node2" presStyleIdx="1" presStyleCnt="3">
        <dgm:presLayoutVars>
          <dgm:chPref val="3"/>
        </dgm:presLayoutVars>
      </dgm:prSet>
      <dgm:spPr/>
    </dgm:pt>
    <dgm:pt modelId="{3E78EAB8-F85B-AF49-B38B-9114D935B1CC}" type="pres">
      <dgm:prSet presAssocID="{CC343855-47A6-0942-B2DB-D10C98288F88}" presName="horzTwo" presStyleCnt="0"/>
      <dgm:spPr/>
    </dgm:pt>
    <dgm:pt modelId="{B5CBD099-B301-5B46-8A65-DF3AE76F9D3D}" type="pres">
      <dgm:prSet presAssocID="{18BFAEE8-5F1B-3843-AD05-471F3BB19C3A}" presName="sibSpaceTwo" presStyleCnt="0"/>
      <dgm:spPr/>
    </dgm:pt>
    <dgm:pt modelId="{4629EFD0-DDA1-F749-9B5F-19C6421B0363}" type="pres">
      <dgm:prSet presAssocID="{6E75CBCC-4C79-204D-B2EC-56A5103FE074}" presName="vertTwo" presStyleCnt="0"/>
      <dgm:spPr/>
    </dgm:pt>
    <dgm:pt modelId="{9421DCE1-78AC-7248-AE0D-EB01BB986C5E}" type="pres">
      <dgm:prSet presAssocID="{6E75CBCC-4C79-204D-B2EC-56A5103FE074}" presName="txTwo" presStyleLbl="node2" presStyleIdx="2" presStyleCnt="3">
        <dgm:presLayoutVars>
          <dgm:chPref val="3"/>
        </dgm:presLayoutVars>
      </dgm:prSet>
      <dgm:spPr/>
    </dgm:pt>
    <dgm:pt modelId="{A54AB900-6418-D14C-8823-90F4F46E394E}" type="pres">
      <dgm:prSet presAssocID="{6E75CBCC-4C79-204D-B2EC-56A5103FE074}" presName="horzTwo" presStyleCnt="0"/>
      <dgm:spPr/>
    </dgm:pt>
    <dgm:pt modelId="{A7ABB806-A188-C648-9048-9A5CE45D66B9}" type="pres">
      <dgm:prSet presAssocID="{32540E88-C1C1-484B-BFEA-186A1F2CECA2}" presName="sibSpaceOne" presStyleCnt="0"/>
      <dgm:spPr/>
    </dgm:pt>
    <dgm:pt modelId="{B4792659-9437-EF45-A72C-EDFB2F7FCB09}" type="pres">
      <dgm:prSet presAssocID="{46345C81-851F-8347-B03E-32E9444FD049}" presName="vertOne" presStyleCnt="0"/>
      <dgm:spPr/>
    </dgm:pt>
    <dgm:pt modelId="{B8084D21-F90D-F649-8A28-7055B7DA92A0}" type="pres">
      <dgm:prSet presAssocID="{46345C81-851F-8347-B03E-32E9444FD049}" presName="txOne" presStyleLbl="node0" presStyleIdx="5" presStyleCnt="6">
        <dgm:presLayoutVars>
          <dgm:chPref val="3"/>
        </dgm:presLayoutVars>
      </dgm:prSet>
      <dgm:spPr/>
    </dgm:pt>
    <dgm:pt modelId="{DCC76D15-2DD3-454E-8AF4-D3F666E5DF1E}" type="pres">
      <dgm:prSet presAssocID="{46345C81-851F-8347-B03E-32E9444FD049}" presName="horzOne" presStyleCnt="0"/>
      <dgm:spPr/>
    </dgm:pt>
  </dgm:ptLst>
  <dgm:cxnLst>
    <dgm:cxn modelId="{9FFBA705-FC4A-4D4C-9A88-72976D2D903D}" type="presOf" srcId="{46345C81-851F-8347-B03E-32E9444FD049}" destId="{B8084D21-F90D-F649-8A28-7055B7DA92A0}" srcOrd="0" destOrd="0" presId="urn:microsoft.com/office/officeart/2005/8/layout/hierarchy4"/>
    <dgm:cxn modelId="{B607570D-82D7-6349-B559-1FF8BBEF942F}" srcId="{CF147290-3F8E-AD43-AC7C-168A197B421D}" destId="{1B5CC89B-4841-D544-9E78-18D0A7D9D257}" srcOrd="2" destOrd="0" parTransId="{7323BDF9-1063-6C4D-B756-57E6D0AAF4AD}" sibTransId="{3E9560D3-70DE-784B-800F-7A92BC94879F}"/>
    <dgm:cxn modelId="{441FCF10-4FD0-C14D-AD4B-A449C775712F}" srcId="{CF147290-3F8E-AD43-AC7C-168A197B421D}" destId="{F4D2F867-FA25-1142-B3C1-3D9BC0D149E5}" srcOrd="3" destOrd="0" parTransId="{F8E2F912-6971-DB4D-93FF-00207C2CCCE6}" sibTransId="{3082CEDF-161C-384C-857E-D69F598FED2E}"/>
    <dgm:cxn modelId="{DA363F16-836F-C840-812A-66727F5F662F}" srcId="{D2B470DB-211C-3D4D-B055-A5E87C8471B9}" destId="{DB031C43-136A-1F43-A98C-008A56A35198}" srcOrd="0" destOrd="0" parTransId="{39A43DB5-74D9-574A-B10D-E9A25E8845A6}" sibTransId="{0DAD1DF6-E0CB-6747-A84A-60DEF72CD386}"/>
    <dgm:cxn modelId="{11EEB317-7EB9-A143-8912-4B8A7B5C1411}" srcId="{CF147290-3F8E-AD43-AC7C-168A197B421D}" destId="{3120B831-58C9-3142-80A6-4B22BE7D5760}" srcOrd="1" destOrd="0" parTransId="{B159E810-BFED-8442-9C3E-BEC6AB48A2CA}" sibTransId="{0CB580DF-5DAC-064F-B990-69AA3FA6CC94}"/>
    <dgm:cxn modelId="{BEDDE23B-D0DD-5F43-B99A-F09B7DCFCC2A}" srcId="{D2B470DB-211C-3D4D-B055-A5E87C8471B9}" destId="{6E75CBCC-4C79-204D-B2EC-56A5103FE074}" srcOrd="2" destOrd="0" parTransId="{9B6805A8-4100-6244-94ED-5FF3B23E2C69}" sibTransId="{4F1DC602-A16D-5945-87C7-04C18C2CAEAA}"/>
    <dgm:cxn modelId="{DF407E41-0A2F-B145-BAFA-185BC2E08EB5}" srcId="{CF147290-3F8E-AD43-AC7C-168A197B421D}" destId="{46345C81-851F-8347-B03E-32E9444FD049}" srcOrd="5" destOrd="0" parTransId="{679CFF59-D86B-AF43-9BFD-545E187AE969}" sibTransId="{2ADFC47F-08F7-3349-B995-1DE15E549BA0}"/>
    <dgm:cxn modelId="{87280645-E642-694C-8C02-6C6EC770B6B2}" type="presOf" srcId="{DB031C43-136A-1F43-A98C-008A56A35198}" destId="{6585476C-2ED0-F740-A491-6395DEDA51F6}" srcOrd="0" destOrd="0" presId="urn:microsoft.com/office/officeart/2005/8/layout/hierarchy4"/>
    <dgm:cxn modelId="{BA45CD48-0E59-D04A-AC34-2F9C4F78D3CB}" type="presOf" srcId="{CC343855-47A6-0942-B2DB-D10C98288F88}" destId="{ABD33605-E0BA-5441-94DA-BD91167A0F2D}" srcOrd="0" destOrd="0" presId="urn:microsoft.com/office/officeart/2005/8/layout/hierarchy4"/>
    <dgm:cxn modelId="{0FC9214A-2556-7048-A114-9E4302DF1D31}" srcId="{CF147290-3F8E-AD43-AC7C-168A197B421D}" destId="{D4E7A8E2-0132-4E44-95AC-8F58DD1DA41E}" srcOrd="0" destOrd="0" parTransId="{2EF6C789-5798-E94D-AE8A-23435536D4D7}" sibTransId="{E1A3A098-54F7-9846-8C47-3C039D574D48}"/>
    <dgm:cxn modelId="{9F941F59-BEE0-904C-B5A8-B5AD5F4BC06A}" type="presOf" srcId="{F4D2F867-FA25-1142-B3C1-3D9BC0D149E5}" destId="{2DF4B32A-FF4E-D640-968E-D1E8F4A98B94}" srcOrd="0" destOrd="0" presId="urn:microsoft.com/office/officeart/2005/8/layout/hierarchy4"/>
    <dgm:cxn modelId="{42E1F38B-C8CD-F044-A056-59BB020BF109}" type="presOf" srcId="{6E75CBCC-4C79-204D-B2EC-56A5103FE074}" destId="{9421DCE1-78AC-7248-AE0D-EB01BB986C5E}" srcOrd="0" destOrd="0" presId="urn:microsoft.com/office/officeart/2005/8/layout/hierarchy4"/>
    <dgm:cxn modelId="{0E24C9A4-7490-0A47-9242-FB7A62610FB2}" type="presOf" srcId="{D2B470DB-211C-3D4D-B055-A5E87C8471B9}" destId="{30F48957-9BD9-9545-B5EE-1FF1D6935475}" srcOrd="0" destOrd="0" presId="urn:microsoft.com/office/officeart/2005/8/layout/hierarchy4"/>
    <dgm:cxn modelId="{8F3688B2-815A-1346-9A1E-B64ACEA0569F}" srcId="{D2B470DB-211C-3D4D-B055-A5E87C8471B9}" destId="{CC343855-47A6-0942-B2DB-D10C98288F88}" srcOrd="1" destOrd="0" parTransId="{5F98D9D6-E8F8-6E41-9D19-CF0246AFB0D4}" sibTransId="{18BFAEE8-5F1B-3843-AD05-471F3BB19C3A}"/>
    <dgm:cxn modelId="{A022E5BE-CC8B-F941-94DD-19A0A32D37DA}" type="presOf" srcId="{CF147290-3F8E-AD43-AC7C-168A197B421D}" destId="{90A32D50-6058-8E4E-A132-4C85B7FABE76}" srcOrd="0" destOrd="0" presId="urn:microsoft.com/office/officeart/2005/8/layout/hierarchy4"/>
    <dgm:cxn modelId="{C5166ACE-66BB-F242-879F-E66B0C88EE02}" type="presOf" srcId="{1B5CC89B-4841-D544-9E78-18D0A7D9D257}" destId="{C46DCDD3-5FA3-9E44-8F85-9177DE0596F5}" srcOrd="0" destOrd="0" presId="urn:microsoft.com/office/officeart/2005/8/layout/hierarchy4"/>
    <dgm:cxn modelId="{1E0022DC-08B7-FD47-9D77-DF72EB22639D}" srcId="{CF147290-3F8E-AD43-AC7C-168A197B421D}" destId="{D2B470DB-211C-3D4D-B055-A5E87C8471B9}" srcOrd="4" destOrd="0" parTransId="{AFACDB77-00DE-6E4B-BF23-E5DEDA19D66C}" sibTransId="{32540E88-C1C1-484B-BFEA-186A1F2CECA2}"/>
    <dgm:cxn modelId="{0529A2EB-B63F-1248-9A8B-F1B417899833}" type="presOf" srcId="{D4E7A8E2-0132-4E44-95AC-8F58DD1DA41E}" destId="{9C1EEA71-8590-014A-9C61-2B6C32AA0C58}" srcOrd="0" destOrd="0" presId="urn:microsoft.com/office/officeart/2005/8/layout/hierarchy4"/>
    <dgm:cxn modelId="{EF9577FA-D5EF-1746-84B1-C2BB2AE7F165}" type="presOf" srcId="{3120B831-58C9-3142-80A6-4B22BE7D5760}" destId="{0AEB2BE0-4284-654C-9AD4-0669B3E9820B}" srcOrd="0" destOrd="0" presId="urn:microsoft.com/office/officeart/2005/8/layout/hierarchy4"/>
    <dgm:cxn modelId="{9A9DD7CB-CF56-6A48-8B49-AFC5ED68E16A}" type="presParOf" srcId="{90A32D50-6058-8E4E-A132-4C85B7FABE76}" destId="{F2141399-B67E-BA42-98A9-DC0B1499B7AA}" srcOrd="0" destOrd="0" presId="urn:microsoft.com/office/officeart/2005/8/layout/hierarchy4"/>
    <dgm:cxn modelId="{B801CDBF-B243-E04E-B802-A61E0B2BF45F}" type="presParOf" srcId="{F2141399-B67E-BA42-98A9-DC0B1499B7AA}" destId="{9C1EEA71-8590-014A-9C61-2B6C32AA0C58}" srcOrd="0" destOrd="0" presId="urn:microsoft.com/office/officeart/2005/8/layout/hierarchy4"/>
    <dgm:cxn modelId="{AA31D1F7-6816-1E4B-A591-5509B9E3A349}" type="presParOf" srcId="{F2141399-B67E-BA42-98A9-DC0B1499B7AA}" destId="{75428B1E-7A4E-2047-AA3F-E678D8B83BF9}" srcOrd="1" destOrd="0" presId="urn:microsoft.com/office/officeart/2005/8/layout/hierarchy4"/>
    <dgm:cxn modelId="{99CC50E9-63D1-AB43-81EB-29927A68234A}" type="presParOf" srcId="{90A32D50-6058-8E4E-A132-4C85B7FABE76}" destId="{D32F47FF-DD9B-6B47-B4FF-C558127EE0A1}" srcOrd="1" destOrd="0" presId="urn:microsoft.com/office/officeart/2005/8/layout/hierarchy4"/>
    <dgm:cxn modelId="{E0D52F65-C8B5-C047-B7E9-B61EFB99EB69}" type="presParOf" srcId="{90A32D50-6058-8E4E-A132-4C85B7FABE76}" destId="{8745184D-3012-7B43-8E9A-845BB7420A19}" srcOrd="2" destOrd="0" presId="urn:microsoft.com/office/officeart/2005/8/layout/hierarchy4"/>
    <dgm:cxn modelId="{FDE10839-3F9D-E34A-99AA-6E4792E963DC}" type="presParOf" srcId="{8745184D-3012-7B43-8E9A-845BB7420A19}" destId="{0AEB2BE0-4284-654C-9AD4-0669B3E9820B}" srcOrd="0" destOrd="0" presId="urn:microsoft.com/office/officeart/2005/8/layout/hierarchy4"/>
    <dgm:cxn modelId="{E1371324-722D-264A-BC5B-5138C63EC88E}" type="presParOf" srcId="{8745184D-3012-7B43-8E9A-845BB7420A19}" destId="{0A00D8C0-1659-5B45-A777-2AEF33157E8B}" srcOrd="1" destOrd="0" presId="urn:microsoft.com/office/officeart/2005/8/layout/hierarchy4"/>
    <dgm:cxn modelId="{BE013C16-5506-2F46-8EF6-CEA23CFB72AC}" type="presParOf" srcId="{90A32D50-6058-8E4E-A132-4C85B7FABE76}" destId="{FC80554F-74C5-6644-9C9C-DD03C86F73B4}" srcOrd="3" destOrd="0" presId="urn:microsoft.com/office/officeart/2005/8/layout/hierarchy4"/>
    <dgm:cxn modelId="{6B0D5F2F-EA0D-874C-A44B-30E0A3556B2A}" type="presParOf" srcId="{90A32D50-6058-8E4E-A132-4C85B7FABE76}" destId="{26F0155C-BBFA-E242-BABC-88B97E1B0E14}" srcOrd="4" destOrd="0" presId="urn:microsoft.com/office/officeart/2005/8/layout/hierarchy4"/>
    <dgm:cxn modelId="{21C1DD15-7AB7-C842-A118-6ACA040EEC3F}" type="presParOf" srcId="{26F0155C-BBFA-E242-BABC-88B97E1B0E14}" destId="{C46DCDD3-5FA3-9E44-8F85-9177DE0596F5}" srcOrd="0" destOrd="0" presId="urn:microsoft.com/office/officeart/2005/8/layout/hierarchy4"/>
    <dgm:cxn modelId="{CB9E2D1B-D242-AC49-AE24-7046A05BE3F1}" type="presParOf" srcId="{26F0155C-BBFA-E242-BABC-88B97E1B0E14}" destId="{BF4D44C3-C377-984E-B7F3-9A1B12C9DB9B}" srcOrd="1" destOrd="0" presId="urn:microsoft.com/office/officeart/2005/8/layout/hierarchy4"/>
    <dgm:cxn modelId="{E3866FAE-F904-604C-94E6-64CD4991397F}" type="presParOf" srcId="{90A32D50-6058-8E4E-A132-4C85B7FABE76}" destId="{6F3C9B72-F5F1-3B48-BF31-1512F752D5F4}" srcOrd="5" destOrd="0" presId="urn:microsoft.com/office/officeart/2005/8/layout/hierarchy4"/>
    <dgm:cxn modelId="{244D7DF2-8F46-A641-88F8-3A2A329263E7}" type="presParOf" srcId="{90A32D50-6058-8E4E-A132-4C85B7FABE76}" destId="{D7EACCD9-BCF6-2649-8221-D7D2F5BFD8A6}" srcOrd="6" destOrd="0" presId="urn:microsoft.com/office/officeart/2005/8/layout/hierarchy4"/>
    <dgm:cxn modelId="{FAB989ED-BDF3-C648-8FC8-98379BF2862B}" type="presParOf" srcId="{D7EACCD9-BCF6-2649-8221-D7D2F5BFD8A6}" destId="{2DF4B32A-FF4E-D640-968E-D1E8F4A98B94}" srcOrd="0" destOrd="0" presId="urn:microsoft.com/office/officeart/2005/8/layout/hierarchy4"/>
    <dgm:cxn modelId="{9094173C-8026-7141-B768-FD0A1303D88E}" type="presParOf" srcId="{D7EACCD9-BCF6-2649-8221-D7D2F5BFD8A6}" destId="{5C00BF5C-5D83-EF47-AB60-E16B7C15D677}" srcOrd="1" destOrd="0" presId="urn:microsoft.com/office/officeart/2005/8/layout/hierarchy4"/>
    <dgm:cxn modelId="{C838DEDC-1769-904E-8253-E69C8E13C6A7}" type="presParOf" srcId="{90A32D50-6058-8E4E-A132-4C85B7FABE76}" destId="{7D41F679-0F8F-D742-8DA0-C0D525457B00}" srcOrd="7" destOrd="0" presId="urn:microsoft.com/office/officeart/2005/8/layout/hierarchy4"/>
    <dgm:cxn modelId="{9C1593AF-B61B-4C45-9FD4-FBE57C2E14AB}" type="presParOf" srcId="{90A32D50-6058-8E4E-A132-4C85B7FABE76}" destId="{401B4F36-C1CC-5445-AE84-FD4E87A437D6}" srcOrd="8" destOrd="0" presId="urn:microsoft.com/office/officeart/2005/8/layout/hierarchy4"/>
    <dgm:cxn modelId="{49992E98-CEE0-4F4B-AA99-F9CAE3CF8D49}" type="presParOf" srcId="{401B4F36-C1CC-5445-AE84-FD4E87A437D6}" destId="{30F48957-9BD9-9545-B5EE-1FF1D6935475}" srcOrd="0" destOrd="0" presId="urn:microsoft.com/office/officeart/2005/8/layout/hierarchy4"/>
    <dgm:cxn modelId="{C23984C3-8CB8-F144-B5E9-D03565FC22BB}" type="presParOf" srcId="{401B4F36-C1CC-5445-AE84-FD4E87A437D6}" destId="{95F05E3C-4BC1-0C4F-B960-093CEE40D640}" srcOrd="1" destOrd="0" presId="urn:microsoft.com/office/officeart/2005/8/layout/hierarchy4"/>
    <dgm:cxn modelId="{D14F3ADA-239C-0C47-AA08-F51ABAB40BB6}" type="presParOf" srcId="{401B4F36-C1CC-5445-AE84-FD4E87A437D6}" destId="{6C8E1077-1399-A84A-A99C-435ADC13731A}" srcOrd="2" destOrd="0" presId="urn:microsoft.com/office/officeart/2005/8/layout/hierarchy4"/>
    <dgm:cxn modelId="{DAE0DA0E-1FF5-9248-828C-C57AB7D063FC}" type="presParOf" srcId="{6C8E1077-1399-A84A-A99C-435ADC13731A}" destId="{55851A25-B977-0F43-941C-489A2C14D8D6}" srcOrd="0" destOrd="0" presId="urn:microsoft.com/office/officeart/2005/8/layout/hierarchy4"/>
    <dgm:cxn modelId="{1234492C-2226-5047-9C09-8B46C3BB2A25}" type="presParOf" srcId="{55851A25-B977-0F43-941C-489A2C14D8D6}" destId="{6585476C-2ED0-F740-A491-6395DEDA51F6}" srcOrd="0" destOrd="0" presId="urn:microsoft.com/office/officeart/2005/8/layout/hierarchy4"/>
    <dgm:cxn modelId="{A1F6DAE0-248F-3F4D-BDD2-41134734A721}" type="presParOf" srcId="{55851A25-B977-0F43-941C-489A2C14D8D6}" destId="{ABE375AB-CB79-B741-B3F5-C384B5C1C1D4}" srcOrd="1" destOrd="0" presId="urn:microsoft.com/office/officeart/2005/8/layout/hierarchy4"/>
    <dgm:cxn modelId="{CCC2004F-91A4-8246-B313-4EB0A431A3DF}" type="presParOf" srcId="{6C8E1077-1399-A84A-A99C-435ADC13731A}" destId="{5A25E413-2471-0C4E-BB3C-39F67A8D78A9}" srcOrd="1" destOrd="0" presId="urn:microsoft.com/office/officeart/2005/8/layout/hierarchy4"/>
    <dgm:cxn modelId="{B1A4C68D-A16A-DE42-AE13-F0BC1CEE8209}" type="presParOf" srcId="{6C8E1077-1399-A84A-A99C-435ADC13731A}" destId="{7BCA8874-24DF-7047-9701-9354EF635A99}" srcOrd="2" destOrd="0" presId="urn:microsoft.com/office/officeart/2005/8/layout/hierarchy4"/>
    <dgm:cxn modelId="{DD99FB20-846B-B94C-889A-70A2761978C5}" type="presParOf" srcId="{7BCA8874-24DF-7047-9701-9354EF635A99}" destId="{ABD33605-E0BA-5441-94DA-BD91167A0F2D}" srcOrd="0" destOrd="0" presId="urn:microsoft.com/office/officeart/2005/8/layout/hierarchy4"/>
    <dgm:cxn modelId="{5F88A0F4-0359-5E46-91AC-298B633EFAAA}" type="presParOf" srcId="{7BCA8874-24DF-7047-9701-9354EF635A99}" destId="{3E78EAB8-F85B-AF49-B38B-9114D935B1CC}" srcOrd="1" destOrd="0" presId="urn:microsoft.com/office/officeart/2005/8/layout/hierarchy4"/>
    <dgm:cxn modelId="{10E067B2-F842-3D4F-B9C8-6156BDEEE055}" type="presParOf" srcId="{6C8E1077-1399-A84A-A99C-435ADC13731A}" destId="{B5CBD099-B301-5B46-8A65-DF3AE76F9D3D}" srcOrd="3" destOrd="0" presId="urn:microsoft.com/office/officeart/2005/8/layout/hierarchy4"/>
    <dgm:cxn modelId="{EF1555C5-2A7B-1546-8BFB-DBE57C00B7FD}" type="presParOf" srcId="{6C8E1077-1399-A84A-A99C-435ADC13731A}" destId="{4629EFD0-DDA1-F749-9B5F-19C6421B0363}" srcOrd="4" destOrd="0" presId="urn:microsoft.com/office/officeart/2005/8/layout/hierarchy4"/>
    <dgm:cxn modelId="{E3E31A44-5111-B849-83CD-5EE886071513}" type="presParOf" srcId="{4629EFD0-DDA1-F749-9B5F-19C6421B0363}" destId="{9421DCE1-78AC-7248-AE0D-EB01BB986C5E}" srcOrd="0" destOrd="0" presId="urn:microsoft.com/office/officeart/2005/8/layout/hierarchy4"/>
    <dgm:cxn modelId="{D7CAEBBF-F87A-4E4E-8EA7-FEC556263A7F}" type="presParOf" srcId="{4629EFD0-DDA1-F749-9B5F-19C6421B0363}" destId="{A54AB900-6418-D14C-8823-90F4F46E394E}" srcOrd="1" destOrd="0" presId="urn:microsoft.com/office/officeart/2005/8/layout/hierarchy4"/>
    <dgm:cxn modelId="{CA7EA56D-DCA4-264F-B1A3-0AA9D2F979EF}" type="presParOf" srcId="{90A32D50-6058-8E4E-A132-4C85B7FABE76}" destId="{A7ABB806-A188-C648-9048-9A5CE45D66B9}" srcOrd="9" destOrd="0" presId="urn:microsoft.com/office/officeart/2005/8/layout/hierarchy4"/>
    <dgm:cxn modelId="{21106E01-9A14-734A-B398-631B5382C44D}" type="presParOf" srcId="{90A32D50-6058-8E4E-A132-4C85B7FABE76}" destId="{B4792659-9437-EF45-A72C-EDFB2F7FCB09}" srcOrd="10" destOrd="0" presId="urn:microsoft.com/office/officeart/2005/8/layout/hierarchy4"/>
    <dgm:cxn modelId="{D72FE112-0A01-5C48-8F62-404036999895}" type="presParOf" srcId="{B4792659-9437-EF45-A72C-EDFB2F7FCB09}" destId="{B8084D21-F90D-F649-8A28-7055B7DA92A0}" srcOrd="0" destOrd="0" presId="urn:microsoft.com/office/officeart/2005/8/layout/hierarchy4"/>
    <dgm:cxn modelId="{B003B63C-0B2E-414F-81D7-237565F68E55}" type="presParOf" srcId="{B4792659-9437-EF45-A72C-EDFB2F7FCB09}" destId="{DCC76D15-2DD3-454E-8AF4-D3F666E5DF1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A2719C-9D73-ED47-B7A5-2A0D14B82093}" type="doc">
      <dgm:prSet loTypeId="urn:microsoft.com/office/officeart/2005/8/layout/chevron1" loCatId="process" qsTypeId="urn:microsoft.com/office/officeart/2005/8/quickstyle/simple3" qsCatId="simple" csTypeId="urn:microsoft.com/office/officeart/2005/8/colors/colorful1" csCatId="colorful"/>
      <dgm:spPr/>
      <dgm:t>
        <a:bodyPr/>
        <a:lstStyle/>
        <a:p>
          <a:endParaRPr lang="en-US"/>
        </a:p>
      </dgm:t>
    </dgm:pt>
    <dgm:pt modelId="{A1FBDDFB-07F9-E54F-8EE2-2CF2BC276A68}">
      <dgm:prSet/>
      <dgm:spPr/>
      <dgm:t>
        <a:bodyPr/>
        <a:lstStyle/>
        <a:p>
          <a:r>
            <a:rPr lang="en-US"/>
            <a:t>Responsibility to whom?</a:t>
          </a:r>
        </a:p>
      </dgm:t>
    </dgm:pt>
    <dgm:pt modelId="{F02F15F6-E130-E144-9B40-3F5A3C4AE77F}" type="parTrans" cxnId="{CF62186C-4BF2-A543-A441-7E7805A55509}">
      <dgm:prSet/>
      <dgm:spPr/>
      <dgm:t>
        <a:bodyPr/>
        <a:lstStyle/>
        <a:p>
          <a:endParaRPr lang="en-US"/>
        </a:p>
      </dgm:t>
    </dgm:pt>
    <dgm:pt modelId="{94FD5B3B-1E0B-5F42-85AC-08AE63A8374C}" type="sibTrans" cxnId="{CF62186C-4BF2-A543-A441-7E7805A55509}">
      <dgm:prSet/>
      <dgm:spPr/>
      <dgm:t>
        <a:bodyPr/>
        <a:lstStyle/>
        <a:p>
          <a:endParaRPr lang="en-US"/>
        </a:p>
      </dgm:t>
    </dgm:pt>
    <dgm:pt modelId="{C5E8D1F2-DCDE-9E4A-BBAD-88D576460D92}">
      <dgm:prSet/>
      <dgm:spPr/>
      <dgm:t>
        <a:bodyPr/>
        <a:lstStyle/>
        <a:p>
          <a:r>
            <a:rPr lang="en-US"/>
            <a:t>The State</a:t>
          </a:r>
        </a:p>
      </dgm:t>
    </dgm:pt>
    <dgm:pt modelId="{569DB073-CE32-4B41-B375-3D8621E8DB36}" type="parTrans" cxnId="{5EEFAF3C-408C-A646-A551-84C55199B82B}">
      <dgm:prSet/>
      <dgm:spPr/>
      <dgm:t>
        <a:bodyPr/>
        <a:lstStyle/>
        <a:p>
          <a:endParaRPr lang="en-US"/>
        </a:p>
      </dgm:t>
    </dgm:pt>
    <dgm:pt modelId="{B8472A4E-F4B0-5E4E-84B6-58687105DD19}" type="sibTrans" cxnId="{5EEFAF3C-408C-A646-A551-84C55199B82B}">
      <dgm:prSet/>
      <dgm:spPr/>
      <dgm:t>
        <a:bodyPr/>
        <a:lstStyle/>
        <a:p>
          <a:endParaRPr lang="en-US"/>
        </a:p>
      </dgm:t>
    </dgm:pt>
    <dgm:pt modelId="{CA585966-7E7C-AE49-A571-D60E1CC795D2}">
      <dgm:prSet/>
      <dgm:spPr/>
      <dgm:t>
        <a:bodyPr/>
        <a:lstStyle/>
        <a:p>
          <a:r>
            <a:rPr lang="en-US"/>
            <a:t>Contributors</a:t>
          </a:r>
        </a:p>
      </dgm:t>
    </dgm:pt>
    <dgm:pt modelId="{6B712FE3-8581-604C-AA92-DA20B2875536}" type="parTrans" cxnId="{9D0A4574-0991-6D49-A59E-44E4290E9D20}">
      <dgm:prSet/>
      <dgm:spPr/>
      <dgm:t>
        <a:bodyPr/>
        <a:lstStyle/>
        <a:p>
          <a:endParaRPr lang="en-US"/>
        </a:p>
      </dgm:t>
    </dgm:pt>
    <dgm:pt modelId="{5A86C9BA-38BD-2442-BA97-DA23C2BD27EA}" type="sibTrans" cxnId="{9D0A4574-0991-6D49-A59E-44E4290E9D20}">
      <dgm:prSet/>
      <dgm:spPr/>
      <dgm:t>
        <a:bodyPr/>
        <a:lstStyle/>
        <a:p>
          <a:endParaRPr lang="en-US"/>
        </a:p>
      </dgm:t>
    </dgm:pt>
    <dgm:pt modelId="{3D533CD1-ED7A-0D48-B015-E1FC0DCE84DB}">
      <dgm:prSet/>
      <dgm:spPr/>
      <dgm:t>
        <a:bodyPr/>
        <a:lstStyle/>
        <a:p>
          <a:r>
            <a:rPr lang="en-US"/>
            <a:t>Readers</a:t>
          </a:r>
        </a:p>
      </dgm:t>
    </dgm:pt>
    <dgm:pt modelId="{E21FDA3D-2470-204A-A13E-AFB3E96C13CC}" type="parTrans" cxnId="{13CCEE5B-103F-E942-9BB1-DEC891B6BC85}">
      <dgm:prSet/>
      <dgm:spPr/>
      <dgm:t>
        <a:bodyPr/>
        <a:lstStyle/>
        <a:p>
          <a:endParaRPr lang="en-US"/>
        </a:p>
      </dgm:t>
    </dgm:pt>
    <dgm:pt modelId="{C75AF0D7-D04F-1A40-B4BA-03C588152418}" type="sibTrans" cxnId="{13CCEE5B-103F-E942-9BB1-DEC891B6BC85}">
      <dgm:prSet/>
      <dgm:spPr/>
      <dgm:t>
        <a:bodyPr/>
        <a:lstStyle/>
        <a:p>
          <a:endParaRPr lang="en-US"/>
        </a:p>
      </dgm:t>
    </dgm:pt>
    <dgm:pt modelId="{04CFE020-A38E-A74F-AFB5-FACE1235CB2C}">
      <dgm:prSet/>
      <dgm:spPr/>
      <dgm:t>
        <a:bodyPr/>
        <a:lstStyle/>
        <a:p>
          <a:r>
            <a:rPr lang="en-US"/>
            <a:t>Customers</a:t>
          </a:r>
        </a:p>
      </dgm:t>
    </dgm:pt>
    <dgm:pt modelId="{6F6EB211-2EEB-5F47-962C-06650D69B7DD}" type="parTrans" cxnId="{B8472F3B-2ECF-B647-BC43-93956241BF94}">
      <dgm:prSet/>
      <dgm:spPr/>
      <dgm:t>
        <a:bodyPr/>
        <a:lstStyle/>
        <a:p>
          <a:endParaRPr lang="en-US"/>
        </a:p>
      </dgm:t>
    </dgm:pt>
    <dgm:pt modelId="{5046BE68-A319-F342-BE9A-65773EC9CD8B}" type="sibTrans" cxnId="{B8472F3B-2ECF-B647-BC43-93956241BF94}">
      <dgm:prSet/>
      <dgm:spPr/>
      <dgm:t>
        <a:bodyPr/>
        <a:lstStyle/>
        <a:p>
          <a:endParaRPr lang="en-US"/>
        </a:p>
      </dgm:t>
    </dgm:pt>
    <dgm:pt modelId="{062775DA-DAC6-A147-AFD2-465DB2CDD1F3}">
      <dgm:prSet/>
      <dgm:spPr/>
      <dgm:t>
        <a:bodyPr/>
        <a:lstStyle/>
        <a:p>
          <a:r>
            <a:rPr lang="en-US"/>
            <a:t>For What</a:t>
          </a:r>
        </a:p>
      </dgm:t>
    </dgm:pt>
    <dgm:pt modelId="{366E5339-6185-AF4E-97D7-A648D87DA4BA}" type="parTrans" cxnId="{414FC439-1A51-E342-96D7-ECC3A1A887DA}">
      <dgm:prSet/>
      <dgm:spPr/>
      <dgm:t>
        <a:bodyPr/>
        <a:lstStyle/>
        <a:p>
          <a:endParaRPr lang="en-US"/>
        </a:p>
      </dgm:t>
    </dgm:pt>
    <dgm:pt modelId="{4E1EE932-6A60-3041-A204-CD589D93DDB7}" type="sibTrans" cxnId="{414FC439-1A51-E342-96D7-ECC3A1A887DA}">
      <dgm:prSet/>
      <dgm:spPr/>
      <dgm:t>
        <a:bodyPr/>
        <a:lstStyle/>
        <a:p>
          <a:endParaRPr lang="en-US"/>
        </a:p>
      </dgm:t>
    </dgm:pt>
    <dgm:pt modelId="{4F32768D-18CE-3B4F-B6FB-CD4FAC1EBB9F}">
      <dgm:prSet/>
      <dgm:spPr/>
      <dgm:t>
        <a:bodyPr/>
        <a:lstStyle/>
        <a:p>
          <a:r>
            <a:rPr lang="en-US"/>
            <a:t>Content</a:t>
          </a:r>
        </a:p>
      </dgm:t>
    </dgm:pt>
    <dgm:pt modelId="{3FB62BC1-A141-AE4A-9C02-CC60F83689D1}" type="parTrans" cxnId="{5BB7E028-AB12-6A49-98E3-E935E79E1E4A}">
      <dgm:prSet/>
      <dgm:spPr/>
      <dgm:t>
        <a:bodyPr/>
        <a:lstStyle/>
        <a:p>
          <a:endParaRPr lang="en-US"/>
        </a:p>
      </dgm:t>
    </dgm:pt>
    <dgm:pt modelId="{A113C9CB-0472-334F-AEB1-457781485CB3}" type="sibTrans" cxnId="{5BB7E028-AB12-6A49-98E3-E935E79E1E4A}">
      <dgm:prSet/>
      <dgm:spPr/>
      <dgm:t>
        <a:bodyPr/>
        <a:lstStyle/>
        <a:p>
          <a:endParaRPr lang="en-US"/>
        </a:p>
      </dgm:t>
    </dgm:pt>
    <dgm:pt modelId="{47C190EF-6087-984A-9A94-BAA2BC616FAC}">
      <dgm:prSet/>
      <dgm:spPr/>
      <dgm:t>
        <a:bodyPr/>
        <a:lstStyle/>
        <a:p>
          <a:r>
            <a:rPr lang="en-US"/>
            <a:t>Privacy</a:t>
          </a:r>
        </a:p>
      </dgm:t>
    </dgm:pt>
    <dgm:pt modelId="{453C7F54-16FC-254E-BE12-CE5ECDA34F9C}" type="parTrans" cxnId="{134DFB43-24E2-8048-A547-69AE06B8A4B8}">
      <dgm:prSet/>
      <dgm:spPr/>
      <dgm:t>
        <a:bodyPr/>
        <a:lstStyle/>
        <a:p>
          <a:endParaRPr lang="en-US"/>
        </a:p>
      </dgm:t>
    </dgm:pt>
    <dgm:pt modelId="{AC1476E3-569F-F849-843E-03ABE54F665F}" type="sibTrans" cxnId="{134DFB43-24E2-8048-A547-69AE06B8A4B8}">
      <dgm:prSet/>
      <dgm:spPr/>
      <dgm:t>
        <a:bodyPr/>
        <a:lstStyle/>
        <a:p>
          <a:endParaRPr lang="en-US"/>
        </a:p>
      </dgm:t>
    </dgm:pt>
    <dgm:pt modelId="{FAEA2316-3C74-AF49-A7CB-E01E21F82A54}">
      <dgm:prSet/>
      <dgm:spPr/>
      <dgm:t>
        <a:bodyPr/>
        <a:lstStyle/>
        <a:p>
          <a:r>
            <a:rPr lang="en-US"/>
            <a:t>Interactivity</a:t>
          </a:r>
        </a:p>
      </dgm:t>
    </dgm:pt>
    <dgm:pt modelId="{CAA0087B-C935-8944-AC27-170FAA9A05FE}" type="parTrans" cxnId="{477230A5-E1D0-9142-A600-DAB75F8ED089}">
      <dgm:prSet/>
      <dgm:spPr/>
      <dgm:t>
        <a:bodyPr/>
        <a:lstStyle/>
        <a:p>
          <a:endParaRPr lang="en-US"/>
        </a:p>
      </dgm:t>
    </dgm:pt>
    <dgm:pt modelId="{D87D196E-8438-774B-838C-8AD0735034E8}" type="sibTrans" cxnId="{477230A5-E1D0-9142-A600-DAB75F8ED089}">
      <dgm:prSet/>
      <dgm:spPr/>
      <dgm:t>
        <a:bodyPr/>
        <a:lstStyle/>
        <a:p>
          <a:endParaRPr lang="en-US"/>
        </a:p>
      </dgm:t>
    </dgm:pt>
    <dgm:pt modelId="{2F991429-1BD9-7847-BDC1-119A315B7A7E}">
      <dgm:prSet/>
      <dgm:spPr/>
      <dgm:t>
        <a:bodyPr/>
        <a:lstStyle/>
        <a:p>
          <a:r>
            <a:rPr lang="en-US"/>
            <a:t>Effects</a:t>
          </a:r>
        </a:p>
      </dgm:t>
    </dgm:pt>
    <dgm:pt modelId="{B059A4B8-7B60-4048-B322-47BF6DC42D3E}" type="parTrans" cxnId="{B2DDE46F-875C-FB43-A966-298D92859B82}">
      <dgm:prSet/>
      <dgm:spPr/>
      <dgm:t>
        <a:bodyPr/>
        <a:lstStyle/>
        <a:p>
          <a:endParaRPr lang="en-US"/>
        </a:p>
      </dgm:t>
    </dgm:pt>
    <dgm:pt modelId="{3EF3D159-1BD2-4947-BB36-17A80E2EF615}" type="sibTrans" cxnId="{B2DDE46F-875C-FB43-A966-298D92859B82}">
      <dgm:prSet/>
      <dgm:spPr/>
      <dgm:t>
        <a:bodyPr/>
        <a:lstStyle/>
        <a:p>
          <a:endParaRPr lang="en-US"/>
        </a:p>
      </dgm:t>
    </dgm:pt>
    <dgm:pt modelId="{B8E89AA7-3CF2-8B4F-9CF8-99AE4D789B23}">
      <dgm:prSet/>
      <dgm:spPr/>
      <dgm:t>
        <a:bodyPr/>
        <a:lstStyle/>
        <a:p>
          <a:r>
            <a:rPr lang="en-US"/>
            <a:t>Security /Collective)</a:t>
          </a:r>
        </a:p>
      </dgm:t>
    </dgm:pt>
    <dgm:pt modelId="{9EF532F5-DAD6-2C49-998F-985CC816FC0B}" type="parTrans" cxnId="{46FFCD7C-ED17-9A41-AF46-08C5C497D23E}">
      <dgm:prSet/>
      <dgm:spPr/>
      <dgm:t>
        <a:bodyPr/>
        <a:lstStyle/>
        <a:p>
          <a:endParaRPr lang="en-US"/>
        </a:p>
      </dgm:t>
    </dgm:pt>
    <dgm:pt modelId="{55F581BA-3A4A-1C46-84A4-7A34C0CA9C33}" type="sibTrans" cxnId="{46FFCD7C-ED17-9A41-AF46-08C5C497D23E}">
      <dgm:prSet/>
      <dgm:spPr/>
      <dgm:t>
        <a:bodyPr/>
        <a:lstStyle/>
        <a:p>
          <a:endParaRPr lang="en-US"/>
        </a:p>
      </dgm:t>
    </dgm:pt>
    <dgm:pt modelId="{DD262A3B-48FB-4645-AB69-4C76E4CAD56E}">
      <dgm:prSet/>
      <dgm:spPr/>
      <dgm:t>
        <a:bodyPr/>
        <a:lstStyle/>
        <a:p>
          <a:r>
            <a:rPr lang="en-US"/>
            <a:t>Harm (individual)</a:t>
          </a:r>
        </a:p>
      </dgm:t>
    </dgm:pt>
    <dgm:pt modelId="{A78FA05E-E34F-5A48-B982-B342FF7897B5}" type="parTrans" cxnId="{4B3701D9-9003-5C4D-AEFA-A6D0A3DEE01E}">
      <dgm:prSet/>
      <dgm:spPr/>
      <dgm:t>
        <a:bodyPr/>
        <a:lstStyle/>
        <a:p>
          <a:endParaRPr lang="en-US"/>
        </a:p>
      </dgm:t>
    </dgm:pt>
    <dgm:pt modelId="{086488E7-051D-4642-B5B7-F2CE77EB0FA1}" type="sibTrans" cxnId="{4B3701D9-9003-5C4D-AEFA-A6D0A3DEE01E}">
      <dgm:prSet/>
      <dgm:spPr/>
      <dgm:t>
        <a:bodyPr/>
        <a:lstStyle/>
        <a:p>
          <a:endParaRPr lang="en-US"/>
        </a:p>
      </dgm:t>
    </dgm:pt>
    <dgm:pt modelId="{8D4A8ECB-F84C-3542-B768-955A28EE8647}">
      <dgm:prSet/>
      <dgm:spPr/>
      <dgm:t>
        <a:bodyPr/>
        <a:lstStyle/>
        <a:p>
          <a:r>
            <a:rPr lang="en-US"/>
            <a:t>Over What</a:t>
          </a:r>
        </a:p>
      </dgm:t>
    </dgm:pt>
    <dgm:pt modelId="{BB536D5F-BB28-B547-A8A5-58BAF2AEACF2}" type="parTrans" cxnId="{4A194A38-E202-9E43-8EE0-EFEFDBE100AB}">
      <dgm:prSet/>
      <dgm:spPr/>
      <dgm:t>
        <a:bodyPr/>
        <a:lstStyle/>
        <a:p>
          <a:endParaRPr lang="en-US"/>
        </a:p>
      </dgm:t>
    </dgm:pt>
    <dgm:pt modelId="{24C05F57-0D02-4442-AA06-6AF964E1C622}" type="sibTrans" cxnId="{4A194A38-E202-9E43-8EE0-EFEFDBE100AB}">
      <dgm:prSet/>
      <dgm:spPr/>
      <dgm:t>
        <a:bodyPr/>
        <a:lstStyle/>
        <a:p>
          <a:endParaRPr lang="en-US"/>
        </a:p>
      </dgm:t>
    </dgm:pt>
    <dgm:pt modelId="{1EB62056-BA40-3249-94D0-5B8F2E4C8C98}">
      <dgm:prSet/>
      <dgm:spPr/>
      <dgm:t>
        <a:bodyPr/>
        <a:lstStyle/>
        <a:p>
          <a:r>
            <a:rPr lang="en-US"/>
            <a:t>Persons (Social media as communities)</a:t>
          </a:r>
        </a:p>
      </dgm:t>
    </dgm:pt>
    <dgm:pt modelId="{F6970BE3-EF45-EF41-8F9A-30BFFD0DE8B7}" type="parTrans" cxnId="{D350A854-7BA7-DB41-AF73-EE8E8C0D3375}">
      <dgm:prSet/>
      <dgm:spPr/>
      <dgm:t>
        <a:bodyPr/>
        <a:lstStyle/>
        <a:p>
          <a:endParaRPr lang="en-US"/>
        </a:p>
      </dgm:t>
    </dgm:pt>
    <dgm:pt modelId="{999A24E0-971D-C84A-A630-11A23D547AFC}" type="sibTrans" cxnId="{D350A854-7BA7-DB41-AF73-EE8E8C0D3375}">
      <dgm:prSet/>
      <dgm:spPr/>
      <dgm:t>
        <a:bodyPr/>
        <a:lstStyle/>
        <a:p>
          <a:endParaRPr lang="en-US"/>
        </a:p>
      </dgm:t>
    </dgm:pt>
    <dgm:pt modelId="{03F6E659-2BCB-7341-9222-3F201FE6E001}">
      <dgm:prSet/>
      <dgm:spPr/>
      <dgm:t>
        <a:bodyPr/>
        <a:lstStyle/>
        <a:p>
          <a:r>
            <a:rPr lang="en-US"/>
            <a:t>Information (Social media as the producer of goods)</a:t>
          </a:r>
        </a:p>
      </dgm:t>
    </dgm:pt>
    <dgm:pt modelId="{7B7F5B50-A341-1448-944A-41E9AC494C2C}" type="parTrans" cxnId="{7EEA3770-E263-1940-85B2-3DFE04ADF627}">
      <dgm:prSet/>
      <dgm:spPr/>
      <dgm:t>
        <a:bodyPr/>
        <a:lstStyle/>
        <a:p>
          <a:endParaRPr lang="en-US"/>
        </a:p>
      </dgm:t>
    </dgm:pt>
    <dgm:pt modelId="{79E3761A-EB13-C34D-85CA-CA5E2014EB44}" type="sibTrans" cxnId="{7EEA3770-E263-1940-85B2-3DFE04ADF627}">
      <dgm:prSet/>
      <dgm:spPr/>
      <dgm:t>
        <a:bodyPr/>
        <a:lstStyle/>
        <a:p>
          <a:endParaRPr lang="en-US"/>
        </a:p>
      </dgm:t>
    </dgm:pt>
    <dgm:pt modelId="{3465AEB1-4071-AA45-983B-4E908463B60D}">
      <dgm:prSet/>
      <dgm:spPr/>
      <dgm:t>
        <a:bodyPr/>
        <a:lstStyle/>
        <a:p>
          <a:r>
            <a:rPr lang="en-US"/>
            <a:t>Interactions (social media as amarket)</a:t>
          </a:r>
        </a:p>
      </dgm:t>
    </dgm:pt>
    <dgm:pt modelId="{21F1B9EB-9219-164A-9A5E-A8A7A3EBF64B}" type="parTrans" cxnId="{211C818A-3194-8F4D-B2F1-3531283AFEFC}">
      <dgm:prSet/>
      <dgm:spPr/>
      <dgm:t>
        <a:bodyPr/>
        <a:lstStyle/>
        <a:p>
          <a:endParaRPr lang="en-US"/>
        </a:p>
      </dgm:t>
    </dgm:pt>
    <dgm:pt modelId="{3BE2057F-ABFB-3F44-AEB3-7814A9068282}" type="sibTrans" cxnId="{211C818A-3194-8F4D-B2F1-3531283AFEFC}">
      <dgm:prSet/>
      <dgm:spPr/>
      <dgm:t>
        <a:bodyPr/>
        <a:lstStyle/>
        <a:p>
          <a:endParaRPr lang="en-US"/>
        </a:p>
      </dgm:t>
    </dgm:pt>
    <dgm:pt modelId="{219F8B06-060F-134F-93DF-A99D4C77B320}" type="pres">
      <dgm:prSet presAssocID="{BFA2719C-9D73-ED47-B7A5-2A0D14B82093}" presName="Name0" presStyleCnt="0">
        <dgm:presLayoutVars>
          <dgm:dir/>
          <dgm:animLvl val="lvl"/>
          <dgm:resizeHandles val="exact"/>
        </dgm:presLayoutVars>
      </dgm:prSet>
      <dgm:spPr/>
    </dgm:pt>
    <dgm:pt modelId="{383EEA5D-AF83-6341-B49F-4957A0E549FD}" type="pres">
      <dgm:prSet presAssocID="{A1FBDDFB-07F9-E54F-8EE2-2CF2BC276A68}" presName="composite" presStyleCnt="0"/>
      <dgm:spPr/>
    </dgm:pt>
    <dgm:pt modelId="{C1F9EBA0-4A31-2546-B58D-980475CF555C}" type="pres">
      <dgm:prSet presAssocID="{A1FBDDFB-07F9-E54F-8EE2-2CF2BC276A68}" presName="parTx" presStyleLbl="node1" presStyleIdx="0" presStyleCnt="3">
        <dgm:presLayoutVars>
          <dgm:chMax val="0"/>
          <dgm:chPref val="0"/>
          <dgm:bulletEnabled val="1"/>
        </dgm:presLayoutVars>
      </dgm:prSet>
      <dgm:spPr/>
    </dgm:pt>
    <dgm:pt modelId="{E4199C32-B23A-1246-8BC2-009784E7C15E}" type="pres">
      <dgm:prSet presAssocID="{A1FBDDFB-07F9-E54F-8EE2-2CF2BC276A68}" presName="desTx" presStyleLbl="revTx" presStyleIdx="0" presStyleCnt="3">
        <dgm:presLayoutVars>
          <dgm:bulletEnabled val="1"/>
        </dgm:presLayoutVars>
      </dgm:prSet>
      <dgm:spPr/>
    </dgm:pt>
    <dgm:pt modelId="{5B007633-D9BF-9249-8905-586E0B16DC25}" type="pres">
      <dgm:prSet presAssocID="{94FD5B3B-1E0B-5F42-85AC-08AE63A8374C}" presName="space" presStyleCnt="0"/>
      <dgm:spPr/>
    </dgm:pt>
    <dgm:pt modelId="{0A677BDB-51B2-7F4A-8185-0DEE6373823C}" type="pres">
      <dgm:prSet presAssocID="{062775DA-DAC6-A147-AFD2-465DB2CDD1F3}" presName="composite" presStyleCnt="0"/>
      <dgm:spPr/>
    </dgm:pt>
    <dgm:pt modelId="{4133BA36-C1D9-B248-B0E1-961CF4EFF765}" type="pres">
      <dgm:prSet presAssocID="{062775DA-DAC6-A147-AFD2-465DB2CDD1F3}" presName="parTx" presStyleLbl="node1" presStyleIdx="1" presStyleCnt="3">
        <dgm:presLayoutVars>
          <dgm:chMax val="0"/>
          <dgm:chPref val="0"/>
          <dgm:bulletEnabled val="1"/>
        </dgm:presLayoutVars>
      </dgm:prSet>
      <dgm:spPr/>
    </dgm:pt>
    <dgm:pt modelId="{FAD797D3-FFC3-EE46-9401-2D6ABC8E6D3B}" type="pres">
      <dgm:prSet presAssocID="{062775DA-DAC6-A147-AFD2-465DB2CDD1F3}" presName="desTx" presStyleLbl="revTx" presStyleIdx="1" presStyleCnt="3">
        <dgm:presLayoutVars>
          <dgm:bulletEnabled val="1"/>
        </dgm:presLayoutVars>
      </dgm:prSet>
      <dgm:spPr/>
    </dgm:pt>
    <dgm:pt modelId="{77DFAEE5-839E-5D46-9B3D-B555D1637CFF}" type="pres">
      <dgm:prSet presAssocID="{4E1EE932-6A60-3041-A204-CD589D93DDB7}" presName="space" presStyleCnt="0"/>
      <dgm:spPr/>
    </dgm:pt>
    <dgm:pt modelId="{24DC010F-0C43-BA4D-9369-5BEF9D9F460B}" type="pres">
      <dgm:prSet presAssocID="{8D4A8ECB-F84C-3542-B768-955A28EE8647}" presName="composite" presStyleCnt="0"/>
      <dgm:spPr/>
    </dgm:pt>
    <dgm:pt modelId="{1D1C6873-FB81-F54E-9096-6AF896E445FD}" type="pres">
      <dgm:prSet presAssocID="{8D4A8ECB-F84C-3542-B768-955A28EE8647}" presName="parTx" presStyleLbl="node1" presStyleIdx="2" presStyleCnt="3">
        <dgm:presLayoutVars>
          <dgm:chMax val="0"/>
          <dgm:chPref val="0"/>
          <dgm:bulletEnabled val="1"/>
        </dgm:presLayoutVars>
      </dgm:prSet>
      <dgm:spPr/>
    </dgm:pt>
    <dgm:pt modelId="{E4666D28-1F05-434E-A42E-286D99CA858A}" type="pres">
      <dgm:prSet presAssocID="{8D4A8ECB-F84C-3542-B768-955A28EE8647}" presName="desTx" presStyleLbl="revTx" presStyleIdx="2" presStyleCnt="3">
        <dgm:presLayoutVars>
          <dgm:bulletEnabled val="1"/>
        </dgm:presLayoutVars>
      </dgm:prSet>
      <dgm:spPr/>
    </dgm:pt>
  </dgm:ptLst>
  <dgm:cxnLst>
    <dgm:cxn modelId="{AFA0601E-AF64-3B41-97D3-14B62A447131}" type="presOf" srcId="{8D4A8ECB-F84C-3542-B768-955A28EE8647}" destId="{1D1C6873-FB81-F54E-9096-6AF896E445FD}" srcOrd="0" destOrd="0" presId="urn:microsoft.com/office/officeart/2005/8/layout/chevron1"/>
    <dgm:cxn modelId="{5BB7E028-AB12-6A49-98E3-E935E79E1E4A}" srcId="{062775DA-DAC6-A147-AFD2-465DB2CDD1F3}" destId="{4F32768D-18CE-3B4F-B6FB-CD4FAC1EBB9F}" srcOrd="0" destOrd="0" parTransId="{3FB62BC1-A141-AE4A-9C02-CC60F83689D1}" sibTransId="{A113C9CB-0472-334F-AEB1-457781485CB3}"/>
    <dgm:cxn modelId="{14E82D2C-2267-074C-B8D0-568C213309F5}" type="presOf" srcId="{3465AEB1-4071-AA45-983B-4E908463B60D}" destId="{E4666D28-1F05-434E-A42E-286D99CA858A}" srcOrd="0" destOrd="2" presId="urn:microsoft.com/office/officeart/2005/8/layout/chevron1"/>
    <dgm:cxn modelId="{4A194A38-E202-9E43-8EE0-EFEFDBE100AB}" srcId="{BFA2719C-9D73-ED47-B7A5-2A0D14B82093}" destId="{8D4A8ECB-F84C-3542-B768-955A28EE8647}" srcOrd="2" destOrd="0" parTransId="{BB536D5F-BB28-B547-A8A5-58BAF2AEACF2}" sibTransId="{24C05F57-0D02-4442-AA06-6AF964E1C622}"/>
    <dgm:cxn modelId="{414FC439-1A51-E342-96D7-ECC3A1A887DA}" srcId="{BFA2719C-9D73-ED47-B7A5-2A0D14B82093}" destId="{062775DA-DAC6-A147-AFD2-465DB2CDD1F3}" srcOrd="1" destOrd="0" parTransId="{366E5339-6185-AF4E-97D7-A648D87DA4BA}" sibTransId="{4E1EE932-6A60-3041-A204-CD589D93DDB7}"/>
    <dgm:cxn modelId="{B8472F3B-2ECF-B647-BC43-93956241BF94}" srcId="{A1FBDDFB-07F9-E54F-8EE2-2CF2BC276A68}" destId="{04CFE020-A38E-A74F-AFB5-FACE1235CB2C}" srcOrd="3" destOrd="0" parTransId="{6F6EB211-2EEB-5F47-962C-06650D69B7DD}" sibTransId="{5046BE68-A319-F342-BE9A-65773EC9CD8B}"/>
    <dgm:cxn modelId="{5EEFAF3C-408C-A646-A551-84C55199B82B}" srcId="{A1FBDDFB-07F9-E54F-8EE2-2CF2BC276A68}" destId="{C5E8D1F2-DCDE-9E4A-BBAD-88D576460D92}" srcOrd="0" destOrd="0" parTransId="{569DB073-CE32-4B41-B375-3D8621E8DB36}" sibTransId="{B8472A4E-F4B0-5E4E-84B6-58687105DD19}"/>
    <dgm:cxn modelId="{134DFB43-24E2-8048-A547-69AE06B8A4B8}" srcId="{062775DA-DAC6-A147-AFD2-465DB2CDD1F3}" destId="{47C190EF-6087-984A-9A94-BAA2BC616FAC}" srcOrd="1" destOrd="0" parTransId="{453C7F54-16FC-254E-BE12-CE5ECDA34F9C}" sibTransId="{AC1476E3-569F-F849-843E-03ABE54F665F}"/>
    <dgm:cxn modelId="{D350A854-7BA7-DB41-AF73-EE8E8C0D3375}" srcId="{8D4A8ECB-F84C-3542-B768-955A28EE8647}" destId="{1EB62056-BA40-3249-94D0-5B8F2E4C8C98}" srcOrd="0" destOrd="0" parTransId="{F6970BE3-EF45-EF41-8F9A-30BFFD0DE8B7}" sibTransId="{999A24E0-971D-C84A-A630-11A23D547AFC}"/>
    <dgm:cxn modelId="{13CCEE5B-103F-E942-9BB1-DEC891B6BC85}" srcId="{A1FBDDFB-07F9-E54F-8EE2-2CF2BC276A68}" destId="{3D533CD1-ED7A-0D48-B015-E1FC0DCE84DB}" srcOrd="2" destOrd="0" parTransId="{E21FDA3D-2470-204A-A13E-AFB3E96C13CC}" sibTransId="{C75AF0D7-D04F-1A40-B4BA-03C588152418}"/>
    <dgm:cxn modelId="{4978CA64-1A2E-AE4F-9BC7-EB6488D23CA9}" type="presOf" srcId="{04CFE020-A38E-A74F-AFB5-FACE1235CB2C}" destId="{E4199C32-B23A-1246-8BC2-009784E7C15E}" srcOrd="0" destOrd="3" presId="urn:microsoft.com/office/officeart/2005/8/layout/chevron1"/>
    <dgm:cxn modelId="{65BD4B6B-43FA-6844-814A-0D4348C7931F}" type="presOf" srcId="{47C190EF-6087-984A-9A94-BAA2BC616FAC}" destId="{FAD797D3-FFC3-EE46-9401-2D6ABC8E6D3B}" srcOrd="0" destOrd="1" presId="urn:microsoft.com/office/officeart/2005/8/layout/chevron1"/>
    <dgm:cxn modelId="{CF62186C-4BF2-A543-A441-7E7805A55509}" srcId="{BFA2719C-9D73-ED47-B7A5-2A0D14B82093}" destId="{A1FBDDFB-07F9-E54F-8EE2-2CF2BC276A68}" srcOrd="0" destOrd="0" parTransId="{F02F15F6-E130-E144-9B40-3F5A3C4AE77F}" sibTransId="{94FD5B3B-1E0B-5F42-85AC-08AE63A8374C}"/>
    <dgm:cxn modelId="{B2DDE46F-875C-FB43-A966-298D92859B82}" srcId="{062775DA-DAC6-A147-AFD2-465DB2CDD1F3}" destId="{2F991429-1BD9-7847-BDC1-119A315B7A7E}" srcOrd="3" destOrd="0" parTransId="{B059A4B8-7B60-4048-B322-47BF6DC42D3E}" sibTransId="{3EF3D159-1BD2-4947-BB36-17A80E2EF615}"/>
    <dgm:cxn modelId="{7EEA3770-E263-1940-85B2-3DFE04ADF627}" srcId="{8D4A8ECB-F84C-3542-B768-955A28EE8647}" destId="{03F6E659-2BCB-7341-9222-3F201FE6E001}" srcOrd="1" destOrd="0" parTransId="{7B7F5B50-A341-1448-944A-41E9AC494C2C}" sibTransId="{79E3761A-EB13-C34D-85CA-CA5E2014EB44}"/>
    <dgm:cxn modelId="{9D0A4574-0991-6D49-A59E-44E4290E9D20}" srcId="{A1FBDDFB-07F9-E54F-8EE2-2CF2BC276A68}" destId="{CA585966-7E7C-AE49-A571-D60E1CC795D2}" srcOrd="1" destOrd="0" parTransId="{6B712FE3-8581-604C-AA92-DA20B2875536}" sibTransId="{5A86C9BA-38BD-2442-BA97-DA23C2BD27EA}"/>
    <dgm:cxn modelId="{7AADBE7A-632F-EA41-A753-F6242E5A5DFB}" type="presOf" srcId="{062775DA-DAC6-A147-AFD2-465DB2CDD1F3}" destId="{4133BA36-C1D9-B248-B0E1-961CF4EFF765}" srcOrd="0" destOrd="0" presId="urn:microsoft.com/office/officeart/2005/8/layout/chevron1"/>
    <dgm:cxn modelId="{46FFCD7C-ED17-9A41-AF46-08C5C497D23E}" srcId="{062775DA-DAC6-A147-AFD2-465DB2CDD1F3}" destId="{B8E89AA7-3CF2-8B4F-9CF8-99AE4D789B23}" srcOrd="4" destOrd="0" parTransId="{9EF532F5-DAD6-2C49-998F-985CC816FC0B}" sibTransId="{55F581BA-3A4A-1C46-84A4-7A34C0CA9C33}"/>
    <dgm:cxn modelId="{E611F97F-07B5-AF4D-B122-22D036743540}" type="presOf" srcId="{03F6E659-2BCB-7341-9222-3F201FE6E001}" destId="{E4666D28-1F05-434E-A42E-286D99CA858A}" srcOrd="0" destOrd="1" presId="urn:microsoft.com/office/officeart/2005/8/layout/chevron1"/>
    <dgm:cxn modelId="{DD895A80-C4E9-2F4F-AF37-044D28F04C4E}" type="presOf" srcId="{A1FBDDFB-07F9-E54F-8EE2-2CF2BC276A68}" destId="{C1F9EBA0-4A31-2546-B58D-980475CF555C}" srcOrd="0" destOrd="0" presId="urn:microsoft.com/office/officeart/2005/8/layout/chevron1"/>
    <dgm:cxn modelId="{211C818A-3194-8F4D-B2F1-3531283AFEFC}" srcId="{8D4A8ECB-F84C-3542-B768-955A28EE8647}" destId="{3465AEB1-4071-AA45-983B-4E908463B60D}" srcOrd="2" destOrd="0" parTransId="{21F1B9EB-9219-164A-9A5E-A8A7A3EBF64B}" sibTransId="{3BE2057F-ABFB-3F44-AEB3-7814A9068282}"/>
    <dgm:cxn modelId="{D067AD9D-ADFD-F94A-870C-5E5F9BB8AA6F}" type="presOf" srcId="{3D533CD1-ED7A-0D48-B015-E1FC0DCE84DB}" destId="{E4199C32-B23A-1246-8BC2-009784E7C15E}" srcOrd="0" destOrd="2" presId="urn:microsoft.com/office/officeart/2005/8/layout/chevron1"/>
    <dgm:cxn modelId="{80D9BC9E-0BBA-D04F-A193-D35A35A95727}" type="presOf" srcId="{B8E89AA7-3CF2-8B4F-9CF8-99AE4D789B23}" destId="{FAD797D3-FFC3-EE46-9401-2D6ABC8E6D3B}" srcOrd="0" destOrd="4" presId="urn:microsoft.com/office/officeart/2005/8/layout/chevron1"/>
    <dgm:cxn modelId="{477230A5-E1D0-9142-A600-DAB75F8ED089}" srcId="{062775DA-DAC6-A147-AFD2-465DB2CDD1F3}" destId="{FAEA2316-3C74-AF49-A7CB-E01E21F82A54}" srcOrd="2" destOrd="0" parTransId="{CAA0087B-C935-8944-AC27-170FAA9A05FE}" sibTransId="{D87D196E-8438-774B-838C-8AD0735034E8}"/>
    <dgm:cxn modelId="{1F278DB0-974B-2646-84A2-DE74A535C61E}" type="presOf" srcId="{4F32768D-18CE-3B4F-B6FB-CD4FAC1EBB9F}" destId="{FAD797D3-FFC3-EE46-9401-2D6ABC8E6D3B}" srcOrd="0" destOrd="0" presId="urn:microsoft.com/office/officeart/2005/8/layout/chevron1"/>
    <dgm:cxn modelId="{364751CC-7E76-274A-84EB-58146CCEE04E}" type="presOf" srcId="{BFA2719C-9D73-ED47-B7A5-2A0D14B82093}" destId="{219F8B06-060F-134F-93DF-A99D4C77B320}" srcOrd="0" destOrd="0" presId="urn:microsoft.com/office/officeart/2005/8/layout/chevron1"/>
    <dgm:cxn modelId="{38F11FCF-8DC8-764D-BC6F-939FD705402F}" type="presOf" srcId="{C5E8D1F2-DCDE-9E4A-BBAD-88D576460D92}" destId="{E4199C32-B23A-1246-8BC2-009784E7C15E}" srcOrd="0" destOrd="0" presId="urn:microsoft.com/office/officeart/2005/8/layout/chevron1"/>
    <dgm:cxn modelId="{481D59D0-7BE7-F746-AA2C-4EFA1FE1972D}" type="presOf" srcId="{DD262A3B-48FB-4645-AB69-4C76E4CAD56E}" destId="{FAD797D3-FFC3-EE46-9401-2D6ABC8E6D3B}" srcOrd="0" destOrd="5" presId="urn:microsoft.com/office/officeart/2005/8/layout/chevron1"/>
    <dgm:cxn modelId="{4B3701D9-9003-5C4D-AEFA-A6D0A3DEE01E}" srcId="{062775DA-DAC6-A147-AFD2-465DB2CDD1F3}" destId="{DD262A3B-48FB-4645-AB69-4C76E4CAD56E}" srcOrd="5" destOrd="0" parTransId="{A78FA05E-E34F-5A48-B982-B342FF7897B5}" sibTransId="{086488E7-051D-4642-B5B7-F2CE77EB0FA1}"/>
    <dgm:cxn modelId="{415B31ED-0689-8945-B222-E091022A605E}" type="presOf" srcId="{1EB62056-BA40-3249-94D0-5B8F2E4C8C98}" destId="{E4666D28-1F05-434E-A42E-286D99CA858A}" srcOrd="0" destOrd="0" presId="urn:microsoft.com/office/officeart/2005/8/layout/chevron1"/>
    <dgm:cxn modelId="{C9BA88ED-DDC3-8744-A6CF-CCFF1EDE6264}" type="presOf" srcId="{2F991429-1BD9-7847-BDC1-119A315B7A7E}" destId="{FAD797D3-FFC3-EE46-9401-2D6ABC8E6D3B}" srcOrd="0" destOrd="3" presId="urn:microsoft.com/office/officeart/2005/8/layout/chevron1"/>
    <dgm:cxn modelId="{770B11F0-A539-AC4C-ADA9-37E0460B7F46}" type="presOf" srcId="{FAEA2316-3C74-AF49-A7CB-E01E21F82A54}" destId="{FAD797D3-FFC3-EE46-9401-2D6ABC8E6D3B}" srcOrd="0" destOrd="2" presId="urn:microsoft.com/office/officeart/2005/8/layout/chevron1"/>
    <dgm:cxn modelId="{9D599BF1-73E1-CB42-BAA9-24121462E48A}" type="presOf" srcId="{CA585966-7E7C-AE49-A571-D60E1CC795D2}" destId="{E4199C32-B23A-1246-8BC2-009784E7C15E}" srcOrd="0" destOrd="1" presId="urn:microsoft.com/office/officeart/2005/8/layout/chevron1"/>
    <dgm:cxn modelId="{A3929A21-957C-8B4C-9377-4EE9F6B979A9}" type="presParOf" srcId="{219F8B06-060F-134F-93DF-A99D4C77B320}" destId="{383EEA5D-AF83-6341-B49F-4957A0E549FD}" srcOrd="0" destOrd="0" presId="urn:microsoft.com/office/officeart/2005/8/layout/chevron1"/>
    <dgm:cxn modelId="{A05A976B-3218-FC42-8FE7-832F60D93808}" type="presParOf" srcId="{383EEA5D-AF83-6341-B49F-4957A0E549FD}" destId="{C1F9EBA0-4A31-2546-B58D-980475CF555C}" srcOrd="0" destOrd="0" presId="urn:microsoft.com/office/officeart/2005/8/layout/chevron1"/>
    <dgm:cxn modelId="{8494B80A-5F05-9546-A4E8-2C88132C9FA3}" type="presParOf" srcId="{383EEA5D-AF83-6341-B49F-4957A0E549FD}" destId="{E4199C32-B23A-1246-8BC2-009784E7C15E}" srcOrd="1" destOrd="0" presId="urn:microsoft.com/office/officeart/2005/8/layout/chevron1"/>
    <dgm:cxn modelId="{E6F373A4-CCE1-9E42-B6BF-28F7953DE0EF}" type="presParOf" srcId="{219F8B06-060F-134F-93DF-A99D4C77B320}" destId="{5B007633-D9BF-9249-8905-586E0B16DC25}" srcOrd="1" destOrd="0" presId="urn:microsoft.com/office/officeart/2005/8/layout/chevron1"/>
    <dgm:cxn modelId="{BE7C46BC-A034-EA4E-9341-A25833BE656D}" type="presParOf" srcId="{219F8B06-060F-134F-93DF-A99D4C77B320}" destId="{0A677BDB-51B2-7F4A-8185-0DEE6373823C}" srcOrd="2" destOrd="0" presId="urn:microsoft.com/office/officeart/2005/8/layout/chevron1"/>
    <dgm:cxn modelId="{31B91409-EC2D-5645-8F0D-3D3540062BE5}" type="presParOf" srcId="{0A677BDB-51B2-7F4A-8185-0DEE6373823C}" destId="{4133BA36-C1D9-B248-B0E1-961CF4EFF765}" srcOrd="0" destOrd="0" presId="urn:microsoft.com/office/officeart/2005/8/layout/chevron1"/>
    <dgm:cxn modelId="{EE1019A3-5DBD-B148-8C49-08DD8C5B3340}" type="presParOf" srcId="{0A677BDB-51B2-7F4A-8185-0DEE6373823C}" destId="{FAD797D3-FFC3-EE46-9401-2D6ABC8E6D3B}" srcOrd="1" destOrd="0" presId="urn:microsoft.com/office/officeart/2005/8/layout/chevron1"/>
    <dgm:cxn modelId="{6B3F5333-C805-4941-814F-4591E80F1413}" type="presParOf" srcId="{219F8B06-060F-134F-93DF-A99D4C77B320}" destId="{77DFAEE5-839E-5D46-9B3D-B555D1637CFF}" srcOrd="3" destOrd="0" presId="urn:microsoft.com/office/officeart/2005/8/layout/chevron1"/>
    <dgm:cxn modelId="{38C777CA-9B17-6F41-93A7-D8365E63F707}" type="presParOf" srcId="{219F8B06-060F-134F-93DF-A99D4C77B320}" destId="{24DC010F-0C43-BA4D-9369-5BEF9D9F460B}" srcOrd="4" destOrd="0" presId="urn:microsoft.com/office/officeart/2005/8/layout/chevron1"/>
    <dgm:cxn modelId="{6E62DCC2-0486-394E-B3B3-2A8BE0F78D26}" type="presParOf" srcId="{24DC010F-0C43-BA4D-9369-5BEF9D9F460B}" destId="{1D1C6873-FB81-F54E-9096-6AF896E445FD}" srcOrd="0" destOrd="0" presId="urn:microsoft.com/office/officeart/2005/8/layout/chevron1"/>
    <dgm:cxn modelId="{B417E20C-87C5-9049-A268-6AA9D99B76CF}" type="presParOf" srcId="{24DC010F-0C43-BA4D-9369-5BEF9D9F460B}" destId="{E4666D28-1F05-434E-A42E-286D99CA858A}"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8D0523-AB14-8845-A795-02B4C610F6E0}" type="doc">
      <dgm:prSet loTypeId="urn:microsoft.com/office/officeart/2005/8/layout/hierarchy4" loCatId="relationship" qsTypeId="urn:microsoft.com/office/officeart/2005/8/quickstyle/simple3" qsCatId="simple" csTypeId="urn:microsoft.com/office/officeart/2005/8/colors/colorful5" csCatId="colorful"/>
      <dgm:spPr/>
      <dgm:t>
        <a:bodyPr/>
        <a:lstStyle/>
        <a:p>
          <a:endParaRPr lang="en-US"/>
        </a:p>
      </dgm:t>
    </dgm:pt>
    <dgm:pt modelId="{66B28099-ADC6-054E-ADB1-07D7C91B1DAB}">
      <dgm:prSet/>
      <dgm:spPr/>
      <dgm:t>
        <a:bodyPr/>
        <a:lstStyle/>
        <a:p>
          <a:r>
            <a:rPr lang="en-US"/>
            <a:t>Third party standards and self regulation, and the discipline of shareholder activism (regulatory governance mechanics).</a:t>
          </a:r>
        </a:p>
      </dgm:t>
    </dgm:pt>
    <dgm:pt modelId="{49E52F47-84A2-424A-92A8-F66F37A66A01}" type="parTrans" cxnId="{18F28085-D5CF-CE4B-9650-9743CD8308DC}">
      <dgm:prSet/>
      <dgm:spPr/>
      <dgm:t>
        <a:bodyPr/>
        <a:lstStyle/>
        <a:p>
          <a:endParaRPr lang="en-US"/>
        </a:p>
      </dgm:t>
    </dgm:pt>
    <dgm:pt modelId="{B8481305-B653-9F46-A42F-4FD1D25D1D70}" type="sibTrans" cxnId="{18F28085-D5CF-CE4B-9650-9743CD8308DC}">
      <dgm:prSet/>
      <dgm:spPr/>
      <dgm:t>
        <a:bodyPr/>
        <a:lstStyle/>
        <a:p>
          <a:endParaRPr lang="en-US"/>
        </a:p>
      </dgm:t>
    </dgm:pt>
    <dgm:pt modelId="{E5B1550A-6BD6-604C-B437-29C9E09093AA}">
      <dgm:prSet/>
      <dgm:spPr/>
      <dgm:t>
        <a:bodyPr/>
        <a:lstStyle/>
        <a:p>
          <a:r>
            <a:rPr lang="en-US"/>
            <a:t>Incorporate international standards through 3</a:t>
          </a:r>
          <a:r>
            <a:rPr lang="en-US" baseline="30000"/>
            <a:t>rd</a:t>
          </a:r>
          <a:r>
            <a:rPr lang="en-US"/>
            <a:t> Party rankings</a:t>
          </a:r>
        </a:p>
      </dgm:t>
    </dgm:pt>
    <dgm:pt modelId="{D1776E10-4908-4343-840F-AEA1407C9D7A}" type="parTrans" cxnId="{FC894BD0-4755-6342-95C6-7371F2967D00}">
      <dgm:prSet/>
      <dgm:spPr/>
      <dgm:t>
        <a:bodyPr/>
        <a:lstStyle/>
        <a:p>
          <a:endParaRPr lang="en-US"/>
        </a:p>
      </dgm:t>
    </dgm:pt>
    <dgm:pt modelId="{039EF07C-2468-0C49-9214-A84E3773F51C}" type="sibTrans" cxnId="{FC894BD0-4755-6342-95C6-7371F2967D00}">
      <dgm:prSet/>
      <dgm:spPr/>
      <dgm:t>
        <a:bodyPr/>
        <a:lstStyle/>
        <a:p>
          <a:endParaRPr lang="en-US"/>
        </a:p>
      </dgm:t>
    </dgm:pt>
    <dgm:pt modelId="{2A0CC5DD-C4B3-4246-BFB8-50952B4B43D8}">
      <dgm:prSet/>
      <dgm:spPr/>
      <dgm:t>
        <a:bodyPr/>
        <a:lstStyle/>
        <a:p>
          <a:r>
            <a:rPr lang="en-US"/>
            <a:t>Self discipline through market mechanisms</a:t>
          </a:r>
        </a:p>
      </dgm:t>
    </dgm:pt>
    <dgm:pt modelId="{D41A5E9F-7AF0-AA41-BE22-18BE996FB598}" type="parTrans" cxnId="{E0905B0D-3192-1B4E-937C-E6BA3AD11BA5}">
      <dgm:prSet/>
      <dgm:spPr/>
      <dgm:t>
        <a:bodyPr/>
        <a:lstStyle/>
        <a:p>
          <a:endParaRPr lang="en-US"/>
        </a:p>
      </dgm:t>
    </dgm:pt>
    <dgm:pt modelId="{59DF5911-0F1B-DF4A-A601-23CCF4482A01}" type="sibTrans" cxnId="{E0905B0D-3192-1B4E-937C-E6BA3AD11BA5}">
      <dgm:prSet/>
      <dgm:spPr/>
      <dgm:t>
        <a:bodyPr/>
        <a:lstStyle/>
        <a:p>
          <a:endParaRPr lang="en-US"/>
        </a:p>
      </dgm:t>
    </dgm:pt>
    <dgm:pt modelId="{F7E12FFC-B27F-DA43-8B24-AEF0FD023851}">
      <dgm:prSet/>
      <dgm:spPr/>
      <dgm:t>
        <a:bodyPr/>
        <a:lstStyle/>
        <a:p>
          <a:r>
            <a:rPr lang="en-US"/>
            <a:t>Internal regulation along social media production chain</a:t>
          </a:r>
        </a:p>
      </dgm:t>
    </dgm:pt>
    <dgm:pt modelId="{BCB00130-0190-EB4B-BE2B-439F1A6C43CE}" type="parTrans" cxnId="{1306C5AC-0BBB-3347-9CB0-EC8346A9985C}">
      <dgm:prSet/>
      <dgm:spPr/>
      <dgm:t>
        <a:bodyPr/>
        <a:lstStyle/>
        <a:p>
          <a:endParaRPr lang="en-US"/>
        </a:p>
      </dgm:t>
    </dgm:pt>
    <dgm:pt modelId="{B3D22416-1580-BE46-AA90-97FC65D37787}" type="sibTrans" cxnId="{1306C5AC-0BBB-3347-9CB0-EC8346A9985C}">
      <dgm:prSet/>
      <dgm:spPr/>
      <dgm:t>
        <a:bodyPr/>
        <a:lstStyle/>
        <a:p>
          <a:endParaRPr lang="en-US"/>
        </a:p>
      </dgm:t>
    </dgm:pt>
    <dgm:pt modelId="{86AD1BF7-9145-6C45-BAA2-B72AB53124F9}">
      <dgm:prSet/>
      <dgm:spPr/>
      <dgm:t>
        <a:bodyPr/>
        <a:lstStyle/>
        <a:p>
          <a:r>
            <a:rPr lang="en-US"/>
            <a:t>Problem of the generation and application of standards.</a:t>
          </a:r>
        </a:p>
      </dgm:t>
    </dgm:pt>
    <dgm:pt modelId="{A64CEE94-6287-3445-8D49-BFED06A17807}" type="parTrans" cxnId="{92ABB2BB-C45E-4141-AF53-ED7762E3CB90}">
      <dgm:prSet/>
      <dgm:spPr/>
      <dgm:t>
        <a:bodyPr/>
        <a:lstStyle/>
        <a:p>
          <a:endParaRPr lang="en-US"/>
        </a:p>
      </dgm:t>
    </dgm:pt>
    <dgm:pt modelId="{ABE82428-ED22-B74C-9C3B-DF9120161F47}" type="sibTrans" cxnId="{92ABB2BB-C45E-4141-AF53-ED7762E3CB90}">
      <dgm:prSet/>
      <dgm:spPr/>
      <dgm:t>
        <a:bodyPr/>
        <a:lstStyle/>
        <a:p>
          <a:endParaRPr lang="en-US"/>
        </a:p>
      </dgm:t>
    </dgm:pt>
    <dgm:pt modelId="{04BF9E1B-BF74-BE4A-92D9-392AD66CDA15}">
      <dgm:prSet/>
      <dgm:spPr/>
      <dgm:t>
        <a:bodyPr/>
        <a:lstStyle/>
        <a:p>
          <a:r>
            <a:rPr lang="en-US"/>
            <a:t>Example: Reporting on social media posts to the state</a:t>
          </a:r>
        </a:p>
      </dgm:t>
    </dgm:pt>
    <dgm:pt modelId="{422305CF-D08C-1545-A7C5-1E62F093F5BB}" type="parTrans" cxnId="{568F5205-971B-2840-B131-DC49F1E24A97}">
      <dgm:prSet/>
      <dgm:spPr/>
      <dgm:t>
        <a:bodyPr/>
        <a:lstStyle/>
        <a:p>
          <a:endParaRPr lang="en-US"/>
        </a:p>
      </dgm:t>
    </dgm:pt>
    <dgm:pt modelId="{AE3401DB-EB87-4D42-A61E-F23C9AAE8F61}" type="sibTrans" cxnId="{568F5205-971B-2840-B131-DC49F1E24A97}">
      <dgm:prSet/>
      <dgm:spPr/>
      <dgm:t>
        <a:bodyPr/>
        <a:lstStyle/>
        <a:p>
          <a:endParaRPr lang="en-US"/>
        </a:p>
      </dgm:t>
    </dgm:pt>
    <dgm:pt modelId="{4C9889DA-E3CE-7046-BF8D-4267471CCCDC}">
      <dgm:prSet/>
      <dgm:spPr/>
      <dgm:t>
        <a:bodyPr/>
        <a:lstStyle/>
        <a:p>
          <a:r>
            <a:rPr lang="en-US"/>
            <a:t>combatting terrorism and lawlessness? </a:t>
          </a:r>
        </a:p>
      </dgm:t>
    </dgm:pt>
    <dgm:pt modelId="{CB28802D-F21B-9740-8418-5993101491DF}" type="parTrans" cxnId="{36D5543B-9F17-0442-9144-41DB996282CE}">
      <dgm:prSet/>
      <dgm:spPr/>
      <dgm:t>
        <a:bodyPr/>
        <a:lstStyle/>
        <a:p>
          <a:endParaRPr lang="en-US"/>
        </a:p>
      </dgm:t>
    </dgm:pt>
    <dgm:pt modelId="{9A28DC0C-AE41-9B4D-B1A3-567ACBB62145}" type="sibTrans" cxnId="{36D5543B-9F17-0442-9144-41DB996282CE}">
      <dgm:prSet/>
      <dgm:spPr/>
      <dgm:t>
        <a:bodyPr/>
        <a:lstStyle/>
        <a:p>
          <a:endParaRPr lang="en-US"/>
        </a:p>
      </dgm:t>
    </dgm:pt>
    <dgm:pt modelId="{B86E70D2-34C0-7B4C-982C-16E531C7A945}">
      <dgm:prSet/>
      <dgm:spPr/>
      <dgm:t>
        <a:bodyPr/>
        <a:lstStyle/>
        <a:p>
          <a:r>
            <a:rPr lang="en-US"/>
            <a:t>Infringing on privacy rights and free expression? </a:t>
          </a:r>
        </a:p>
      </dgm:t>
    </dgm:pt>
    <dgm:pt modelId="{78ED9FB7-BEDF-F54C-8995-B0177A0CBE87}" type="parTrans" cxnId="{67A66C1E-25F7-FB49-9514-BC5D5400E3E9}">
      <dgm:prSet/>
      <dgm:spPr/>
      <dgm:t>
        <a:bodyPr/>
        <a:lstStyle/>
        <a:p>
          <a:endParaRPr lang="en-US"/>
        </a:p>
      </dgm:t>
    </dgm:pt>
    <dgm:pt modelId="{7649739D-EA9B-0C42-86CD-62FA52376EE0}" type="sibTrans" cxnId="{67A66C1E-25F7-FB49-9514-BC5D5400E3E9}">
      <dgm:prSet/>
      <dgm:spPr/>
      <dgm:t>
        <a:bodyPr/>
        <a:lstStyle/>
        <a:p>
          <a:endParaRPr lang="en-US"/>
        </a:p>
      </dgm:t>
    </dgm:pt>
    <dgm:pt modelId="{608D82FC-45E5-E649-B547-59F39AE679C0}">
      <dgm:prSet/>
      <dgm:spPr/>
      <dgm:t>
        <a:bodyPr/>
        <a:lstStyle/>
        <a:p>
          <a:r>
            <a:rPr lang="en-US"/>
            <a:t>It is all in the standards</a:t>
          </a:r>
        </a:p>
      </dgm:t>
    </dgm:pt>
    <dgm:pt modelId="{BF96600F-C597-234D-BA8B-6E8916D90366}" type="parTrans" cxnId="{7924E257-E686-D246-AA34-F246E7E2F6A8}">
      <dgm:prSet/>
      <dgm:spPr/>
      <dgm:t>
        <a:bodyPr/>
        <a:lstStyle/>
        <a:p>
          <a:endParaRPr lang="en-US"/>
        </a:p>
      </dgm:t>
    </dgm:pt>
    <dgm:pt modelId="{FA763D5E-2C06-FE4F-B6F8-4BDB186478DE}" type="sibTrans" cxnId="{7924E257-E686-D246-AA34-F246E7E2F6A8}">
      <dgm:prSet/>
      <dgm:spPr/>
      <dgm:t>
        <a:bodyPr/>
        <a:lstStyle/>
        <a:p>
          <a:endParaRPr lang="en-US"/>
        </a:p>
      </dgm:t>
    </dgm:pt>
    <dgm:pt modelId="{158A731F-51DE-9546-B649-667DC9F8160D}">
      <dgm:prSet/>
      <dgm:spPr/>
      <dgm:t>
        <a:bodyPr/>
        <a:lstStyle/>
        <a:p>
          <a:r>
            <a:rPr lang="en-US">
              <a:hlinkClick xmlns:r="http://schemas.openxmlformats.org/officeDocument/2006/relationships" r:id="rId1"/>
            </a:rPr>
            <a:t>Shi Tao Case </a:t>
          </a:r>
          <a:r>
            <a:rPr lang="en-US"/>
            <a:t>“Yahoo! Accused of Helping China Convict Journalists</a:t>
          </a:r>
        </a:p>
      </dgm:t>
    </dgm:pt>
    <dgm:pt modelId="{73D76169-07C1-2147-9DA7-AD3001380899}" type="parTrans" cxnId="{EED6DB08-F6C0-4044-A950-3B46AB6F0963}">
      <dgm:prSet/>
      <dgm:spPr/>
      <dgm:t>
        <a:bodyPr/>
        <a:lstStyle/>
        <a:p>
          <a:endParaRPr lang="en-US"/>
        </a:p>
      </dgm:t>
    </dgm:pt>
    <dgm:pt modelId="{020B7854-805B-D648-80D8-6B678CCD7008}" type="sibTrans" cxnId="{EED6DB08-F6C0-4044-A950-3B46AB6F0963}">
      <dgm:prSet/>
      <dgm:spPr/>
      <dgm:t>
        <a:bodyPr/>
        <a:lstStyle/>
        <a:p>
          <a:endParaRPr lang="en-US"/>
        </a:p>
      </dgm:t>
    </dgm:pt>
    <dgm:pt modelId="{EFF7BE36-B590-214E-8E2C-708DB664B6E3}">
      <dgm:prSet/>
      <dgm:spPr/>
      <dgm:t>
        <a:bodyPr/>
        <a:lstStyle/>
        <a:p>
          <a:r>
            <a:rPr lang="en-US"/>
            <a:t>Following Chinese law or upholding an interpretation of ICCPR</a:t>
          </a:r>
        </a:p>
      </dgm:t>
    </dgm:pt>
    <dgm:pt modelId="{AFCEEF77-4F46-DE44-8B90-B7BFB610F6DD}" type="parTrans" cxnId="{94A00B98-37A4-CE4A-8064-5FFD6DC49336}">
      <dgm:prSet/>
      <dgm:spPr/>
      <dgm:t>
        <a:bodyPr/>
        <a:lstStyle/>
        <a:p>
          <a:endParaRPr lang="en-US"/>
        </a:p>
      </dgm:t>
    </dgm:pt>
    <dgm:pt modelId="{96FB40B9-5EB4-2A4D-8882-AE6F90E3AAA7}" type="sibTrans" cxnId="{94A00B98-37A4-CE4A-8064-5FFD6DC49336}">
      <dgm:prSet/>
      <dgm:spPr/>
      <dgm:t>
        <a:bodyPr/>
        <a:lstStyle/>
        <a:p>
          <a:endParaRPr lang="en-US"/>
        </a:p>
      </dgm:t>
    </dgm:pt>
    <dgm:pt modelId="{C17F79DF-41BA-B645-9888-BF8501B187F3}">
      <dgm:prSet/>
      <dgm:spPr/>
      <dgm:t>
        <a:bodyPr/>
        <a:lstStyle/>
        <a:p>
          <a:r>
            <a:rPr lang="en-US"/>
            <a:t>Well treated in Erika George: </a:t>
          </a:r>
          <a:r>
            <a:rPr lang="en-US">
              <a:hlinkClick xmlns:r="http://schemas.openxmlformats.org/officeDocument/2006/relationships" r:id="rId2"/>
            </a:rPr>
            <a:t>Corporate Social Responsibility And Social Media Corporations:  Incorporating Human Rights Through Rankings, Self-regulation and Shareholder Resolutions </a:t>
          </a:r>
          <a:r>
            <a:rPr lang="en-US"/>
            <a:t>(</a:t>
          </a:r>
          <a:r>
            <a:rPr lang="en-US" i="1"/>
            <a:t>Duke J. Comp. &amp; Int´l Law</a:t>
          </a:r>
          <a:r>
            <a:rPr lang="en-US"/>
            <a:t> 2018).</a:t>
          </a:r>
        </a:p>
      </dgm:t>
    </dgm:pt>
    <dgm:pt modelId="{68AB8D73-2D2A-F84C-AE25-6549F70D8C07}" type="parTrans" cxnId="{B7ABA25E-3C45-7342-BAA2-8BD2939C9878}">
      <dgm:prSet/>
      <dgm:spPr/>
      <dgm:t>
        <a:bodyPr/>
        <a:lstStyle/>
        <a:p>
          <a:endParaRPr lang="en-US"/>
        </a:p>
      </dgm:t>
    </dgm:pt>
    <dgm:pt modelId="{0F0756E2-8BA7-4F44-B153-18AB6EB192DC}" type="sibTrans" cxnId="{B7ABA25E-3C45-7342-BAA2-8BD2939C9878}">
      <dgm:prSet/>
      <dgm:spPr/>
      <dgm:t>
        <a:bodyPr/>
        <a:lstStyle/>
        <a:p>
          <a:endParaRPr lang="en-US"/>
        </a:p>
      </dgm:t>
    </dgm:pt>
    <dgm:pt modelId="{511B64BE-FC2F-7C47-B76E-44E00DBD792C}" type="pres">
      <dgm:prSet presAssocID="{728D0523-AB14-8845-A795-02B4C610F6E0}" presName="Name0" presStyleCnt="0">
        <dgm:presLayoutVars>
          <dgm:chPref val="1"/>
          <dgm:dir/>
          <dgm:animOne val="branch"/>
          <dgm:animLvl val="lvl"/>
          <dgm:resizeHandles/>
        </dgm:presLayoutVars>
      </dgm:prSet>
      <dgm:spPr/>
    </dgm:pt>
    <dgm:pt modelId="{B8B42C7C-24EA-5647-AA4F-22501F509A6A}" type="pres">
      <dgm:prSet presAssocID="{66B28099-ADC6-054E-ADB1-07D7C91B1DAB}" presName="vertOne" presStyleCnt="0"/>
      <dgm:spPr/>
    </dgm:pt>
    <dgm:pt modelId="{9E34EE13-22EF-B849-A218-DE90934A4F0E}" type="pres">
      <dgm:prSet presAssocID="{66B28099-ADC6-054E-ADB1-07D7C91B1DAB}" presName="txOne" presStyleLbl="node0" presStyleIdx="0" presStyleCnt="3">
        <dgm:presLayoutVars>
          <dgm:chPref val="3"/>
        </dgm:presLayoutVars>
      </dgm:prSet>
      <dgm:spPr/>
    </dgm:pt>
    <dgm:pt modelId="{7B197BD2-E846-6344-9A9E-75D0C2AFA9BD}" type="pres">
      <dgm:prSet presAssocID="{66B28099-ADC6-054E-ADB1-07D7C91B1DAB}" presName="parTransOne" presStyleCnt="0"/>
      <dgm:spPr/>
    </dgm:pt>
    <dgm:pt modelId="{E916DC17-35E9-4349-A536-5143F3F30999}" type="pres">
      <dgm:prSet presAssocID="{66B28099-ADC6-054E-ADB1-07D7C91B1DAB}" presName="horzOne" presStyleCnt="0"/>
      <dgm:spPr/>
    </dgm:pt>
    <dgm:pt modelId="{81D2545C-1310-8B40-B4BB-0414102516C2}" type="pres">
      <dgm:prSet presAssocID="{E5B1550A-6BD6-604C-B437-29C9E09093AA}" presName="vertTwo" presStyleCnt="0"/>
      <dgm:spPr/>
    </dgm:pt>
    <dgm:pt modelId="{E97236E2-BD12-A841-9E7A-53918871007B}" type="pres">
      <dgm:prSet presAssocID="{E5B1550A-6BD6-604C-B437-29C9E09093AA}" presName="txTwo" presStyleLbl="node2" presStyleIdx="0" presStyleCnt="9">
        <dgm:presLayoutVars>
          <dgm:chPref val="3"/>
        </dgm:presLayoutVars>
      </dgm:prSet>
      <dgm:spPr/>
    </dgm:pt>
    <dgm:pt modelId="{B9126FAA-41E1-0B45-9FE6-8856DA790482}" type="pres">
      <dgm:prSet presAssocID="{E5B1550A-6BD6-604C-B437-29C9E09093AA}" presName="horzTwo" presStyleCnt="0"/>
      <dgm:spPr/>
    </dgm:pt>
    <dgm:pt modelId="{9305378D-9C55-184A-9E18-6587E60EAB91}" type="pres">
      <dgm:prSet presAssocID="{039EF07C-2468-0C49-9214-A84E3773F51C}" presName="sibSpaceTwo" presStyleCnt="0"/>
      <dgm:spPr/>
    </dgm:pt>
    <dgm:pt modelId="{6A0CFD87-E51A-BA4F-9555-A2475594C241}" type="pres">
      <dgm:prSet presAssocID="{2A0CC5DD-C4B3-4246-BFB8-50952B4B43D8}" presName="vertTwo" presStyleCnt="0"/>
      <dgm:spPr/>
    </dgm:pt>
    <dgm:pt modelId="{599B4AB2-1C2A-BD46-8358-9552C0DE12A0}" type="pres">
      <dgm:prSet presAssocID="{2A0CC5DD-C4B3-4246-BFB8-50952B4B43D8}" presName="txTwo" presStyleLbl="node2" presStyleIdx="1" presStyleCnt="9">
        <dgm:presLayoutVars>
          <dgm:chPref val="3"/>
        </dgm:presLayoutVars>
      </dgm:prSet>
      <dgm:spPr/>
    </dgm:pt>
    <dgm:pt modelId="{DE9ED193-0A3B-854F-B2CF-6041F0D4497E}" type="pres">
      <dgm:prSet presAssocID="{2A0CC5DD-C4B3-4246-BFB8-50952B4B43D8}" presName="horzTwo" presStyleCnt="0"/>
      <dgm:spPr/>
    </dgm:pt>
    <dgm:pt modelId="{0E3FAEEB-2D72-5043-A2CF-EEBF825CA9BA}" type="pres">
      <dgm:prSet presAssocID="{59DF5911-0F1B-DF4A-A601-23CCF4482A01}" presName="sibSpaceTwo" presStyleCnt="0"/>
      <dgm:spPr/>
    </dgm:pt>
    <dgm:pt modelId="{B446BECF-4A25-F744-83EB-EF264771FF67}" type="pres">
      <dgm:prSet presAssocID="{F7E12FFC-B27F-DA43-8B24-AEF0FD023851}" presName="vertTwo" presStyleCnt="0"/>
      <dgm:spPr/>
    </dgm:pt>
    <dgm:pt modelId="{895D3E8B-374B-BF4C-B161-B881209629E0}" type="pres">
      <dgm:prSet presAssocID="{F7E12FFC-B27F-DA43-8B24-AEF0FD023851}" presName="txTwo" presStyleLbl="node2" presStyleIdx="2" presStyleCnt="9">
        <dgm:presLayoutVars>
          <dgm:chPref val="3"/>
        </dgm:presLayoutVars>
      </dgm:prSet>
      <dgm:spPr/>
    </dgm:pt>
    <dgm:pt modelId="{3BBB7E67-E51D-8D45-8671-1D1864E246D1}" type="pres">
      <dgm:prSet presAssocID="{F7E12FFC-B27F-DA43-8B24-AEF0FD023851}" presName="horzTwo" presStyleCnt="0"/>
      <dgm:spPr/>
    </dgm:pt>
    <dgm:pt modelId="{7BB8A11B-01E3-DF47-930B-CC2E5CD504B1}" type="pres">
      <dgm:prSet presAssocID="{B8481305-B653-9F46-A42F-4FD1D25D1D70}" presName="sibSpaceOne" presStyleCnt="0"/>
      <dgm:spPr/>
    </dgm:pt>
    <dgm:pt modelId="{1E46DF40-CC49-E749-900C-24C35E1203BA}" type="pres">
      <dgm:prSet presAssocID="{86AD1BF7-9145-6C45-BAA2-B72AB53124F9}" presName="vertOne" presStyleCnt="0"/>
      <dgm:spPr/>
    </dgm:pt>
    <dgm:pt modelId="{037FE944-D473-E84D-918F-FC70E22E678E}" type="pres">
      <dgm:prSet presAssocID="{86AD1BF7-9145-6C45-BAA2-B72AB53124F9}" presName="txOne" presStyleLbl="node0" presStyleIdx="1" presStyleCnt="3">
        <dgm:presLayoutVars>
          <dgm:chPref val="3"/>
        </dgm:presLayoutVars>
      </dgm:prSet>
      <dgm:spPr/>
    </dgm:pt>
    <dgm:pt modelId="{8CE08114-B227-CA41-9486-79DCB278144E}" type="pres">
      <dgm:prSet presAssocID="{86AD1BF7-9145-6C45-BAA2-B72AB53124F9}" presName="parTransOne" presStyleCnt="0"/>
      <dgm:spPr/>
    </dgm:pt>
    <dgm:pt modelId="{87DBA15E-ABE5-564E-8355-174B91691E9A}" type="pres">
      <dgm:prSet presAssocID="{86AD1BF7-9145-6C45-BAA2-B72AB53124F9}" presName="horzOne" presStyleCnt="0"/>
      <dgm:spPr/>
    </dgm:pt>
    <dgm:pt modelId="{093A9468-1E2E-324C-B6DF-492EB7DAEDE9}" type="pres">
      <dgm:prSet presAssocID="{04BF9E1B-BF74-BE4A-92D9-392AD66CDA15}" presName="vertTwo" presStyleCnt="0"/>
      <dgm:spPr/>
    </dgm:pt>
    <dgm:pt modelId="{C460F823-FE32-3B46-AA06-B030A7F683A6}" type="pres">
      <dgm:prSet presAssocID="{04BF9E1B-BF74-BE4A-92D9-392AD66CDA15}" presName="txTwo" presStyleLbl="node2" presStyleIdx="3" presStyleCnt="9">
        <dgm:presLayoutVars>
          <dgm:chPref val="3"/>
        </dgm:presLayoutVars>
      </dgm:prSet>
      <dgm:spPr/>
    </dgm:pt>
    <dgm:pt modelId="{C689BA51-2A0B-E243-BBFD-15E795677E2E}" type="pres">
      <dgm:prSet presAssocID="{04BF9E1B-BF74-BE4A-92D9-392AD66CDA15}" presName="horzTwo" presStyleCnt="0"/>
      <dgm:spPr/>
    </dgm:pt>
    <dgm:pt modelId="{345BB86F-CDB8-4D47-ACF7-590C268327C5}" type="pres">
      <dgm:prSet presAssocID="{AE3401DB-EB87-4D42-A61E-F23C9AAE8F61}" presName="sibSpaceTwo" presStyleCnt="0"/>
      <dgm:spPr/>
    </dgm:pt>
    <dgm:pt modelId="{53A528AB-2052-5740-A387-7F3C2BE3CB9C}" type="pres">
      <dgm:prSet presAssocID="{4C9889DA-E3CE-7046-BF8D-4267471CCCDC}" presName="vertTwo" presStyleCnt="0"/>
      <dgm:spPr/>
    </dgm:pt>
    <dgm:pt modelId="{5C8B5FBC-2B2F-3C44-928F-1C6A22425756}" type="pres">
      <dgm:prSet presAssocID="{4C9889DA-E3CE-7046-BF8D-4267471CCCDC}" presName="txTwo" presStyleLbl="node2" presStyleIdx="4" presStyleCnt="9">
        <dgm:presLayoutVars>
          <dgm:chPref val="3"/>
        </dgm:presLayoutVars>
      </dgm:prSet>
      <dgm:spPr/>
    </dgm:pt>
    <dgm:pt modelId="{CEA839DA-CFCF-844E-870D-76230B169423}" type="pres">
      <dgm:prSet presAssocID="{4C9889DA-E3CE-7046-BF8D-4267471CCCDC}" presName="horzTwo" presStyleCnt="0"/>
      <dgm:spPr/>
    </dgm:pt>
    <dgm:pt modelId="{640F79B2-53BA-C942-9484-975586258C4D}" type="pres">
      <dgm:prSet presAssocID="{9A28DC0C-AE41-9B4D-B1A3-567ACBB62145}" presName="sibSpaceTwo" presStyleCnt="0"/>
      <dgm:spPr/>
    </dgm:pt>
    <dgm:pt modelId="{A6A771E0-2A45-B24E-ADFB-2C6A08B8743A}" type="pres">
      <dgm:prSet presAssocID="{B86E70D2-34C0-7B4C-982C-16E531C7A945}" presName="vertTwo" presStyleCnt="0"/>
      <dgm:spPr/>
    </dgm:pt>
    <dgm:pt modelId="{E21B6804-76F9-014B-9752-9322113966F6}" type="pres">
      <dgm:prSet presAssocID="{B86E70D2-34C0-7B4C-982C-16E531C7A945}" presName="txTwo" presStyleLbl="node2" presStyleIdx="5" presStyleCnt="9">
        <dgm:presLayoutVars>
          <dgm:chPref val="3"/>
        </dgm:presLayoutVars>
      </dgm:prSet>
      <dgm:spPr/>
    </dgm:pt>
    <dgm:pt modelId="{7677BF12-5A56-7F47-BB53-717A8B5B9796}" type="pres">
      <dgm:prSet presAssocID="{B86E70D2-34C0-7B4C-982C-16E531C7A945}" presName="horzTwo" presStyleCnt="0"/>
      <dgm:spPr/>
    </dgm:pt>
    <dgm:pt modelId="{1A0603FD-F9E7-404B-BCF5-C31C61516E86}" type="pres">
      <dgm:prSet presAssocID="{ABE82428-ED22-B74C-9C3B-DF9120161F47}" presName="sibSpaceOne" presStyleCnt="0"/>
      <dgm:spPr/>
    </dgm:pt>
    <dgm:pt modelId="{4B43017C-E471-CA4C-966A-6FBF3A208DD8}" type="pres">
      <dgm:prSet presAssocID="{608D82FC-45E5-E649-B547-59F39AE679C0}" presName="vertOne" presStyleCnt="0"/>
      <dgm:spPr/>
    </dgm:pt>
    <dgm:pt modelId="{ADFFD5CB-9DCF-904A-BED2-DFAA63C4BF4E}" type="pres">
      <dgm:prSet presAssocID="{608D82FC-45E5-E649-B547-59F39AE679C0}" presName="txOne" presStyleLbl="node0" presStyleIdx="2" presStyleCnt="3">
        <dgm:presLayoutVars>
          <dgm:chPref val="3"/>
        </dgm:presLayoutVars>
      </dgm:prSet>
      <dgm:spPr/>
    </dgm:pt>
    <dgm:pt modelId="{7878167B-10D3-3A43-A6E1-99B8D4D56103}" type="pres">
      <dgm:prSet presAssocID="{608D82FC-45E5-E649-B547-59F39AE679C0}" presName="parTransOne" presStyleCnt="0"/>
      <dgm:spPr/>
    </dgm:pt>
    <dgm:pt modelId="{30A4D371-BA9A-7B45-87D4-43EC773316AA}" type="pres">
      <dgm:prSet presAssocID="{608D82FC-45E5-E649-B547-59F39AE679C0}" presName="horzOne" presStyleCnt="0"/>
      <dgm:spPr/>
    </dgm:pt>
    <dgm:pt modelId="{33AC57C1-FFEE-5A46-A3AD-EA742067D2E7}" type="pres">
      <dgm:prSet presAssocID="{158A731F-51DE-9546-B649-667DC9F8160D}" presName="vertTwo" presStyleCnt="0"/>
      <dgm:spPr/>
    </dgm:pt>
    <dgm:pt modelId="{78C4FBCB-8B79-1243-8BFE-1FCD077AEAFF}" type="pres">
      <dgm:prSet presAssocID="{158A731F-51DE-9546-B649-667DC9F8160D}" presName="txTwo" presStyleLbl="node2" presStyleIdx="6" presStyleCnt="9">
        <dgm:presLayoutVars>
          <dgm:chPref val="3"/>
        </dgm:presLayoutVars>
      </dgm:prSet>
      <dgm:spPr/>
    </dgm:pt>
    <dgm:pt modelId="{1B8A12D4-803E-1441-A02B-E38986DD03B8}" type="pres">
      <dgm:prSet presAssocID="{158A731F-51DE-9546-B649-667DC9F8160D}" presName="horzTwo" presStyleCnt="0"/>
      <dgm:spPr/>
    </dgm:pt>
    <dgm:pt modelId="{CF9E77D3-F134-5440-9EFC-BBEAA293DDBD}" type="pres">
      <dgm:prSet presAssocID="{020B7854-805B-D648-80D8-6B678CCD7008}" presName="sibSpaceTwo" presStyleCnt="0"/>
      <dgm:spPr/>
    </dgm:pt>
    <dgm:pt modelId="{16C6CB3B-1895-BA47-8F49-72500EDC1939}" type="pres">
      <dgm:prSet presAssocID="{EFF7BE36-B590-214E-8E2C-708DB664B6E3}" presName="vertTwo" presStyleCnt="0"/>
      <dgm:spPr/>
    </dgm:pt>
    <dgm:pt modelId="{B8B342E7-5E6F-8F45-85D3-95A25C128E2A}" type="pres">
      <dgm:prSet presAssocID="{EFF7BE36-B590-214E-8E2C-708DB664B6E3}" presName="txTwo" presStyleLbl="node2" presStyleIdx="7" presStyleCnt="9">
        <dgm:presLayoutVars>
          <dgm:chPref val="3"/>
        </dgm:presLayoutVars>
      </dgm:prSet>
      <dgm:spPr/>
    </dgm:pt>
    <dgm:pt modelId="{0F89EAFF-E301-A74E-8684-61665DDC30F5}" type="pres">
      <dgm:prSet presAssocID="{EFF7BE36-B590-214E-8E2C-708DB664B6E3}" presName="horzTwo" presStyleCnt="0"/>
      <dgm:spPr/>
    </dgm:pt>
    <dgm:pt modelId="{F5E7A6A4-BF6E-1643-B86A-DEBE45847AF6}" type="pres">
      <dgm:prSet presAssocID="{96FB40B9-5EB4-2A4D-8882-AE6F90E3AAA7}" presName="sibSpaceTwo" presStyleCnt="0"/>
      <dgm:spPr/>
    </dgm:pt>
    <dgm:pt modelId="{A619E382-C9E2-1A4B-B8D0-B81158EF4E50}" type="pres">
      <dgm:prSet presAssocID="{C17F79DF-41BA-B645-9888-BF8501B187F3}" presName="vertTwo" presStyleCnt="0"/>
      <dgm:spPr/>
    </dgm:pt>
    <dgm:pt modelId="{13057A96-A877-0244-A984-64F23D0DE9A2}" type="pres">
      <dgm:prSet presAssocID="{C17F79DF-41BA-B645-9888-BF8501B187F3}" presName="txTwo" presStyleLbl="node2" presStyleIdx="8" presStyleCnt="9">
        <dgm:presLayoutVars>
          <dgm:chPref val="3"/>
        </dgm:presLayoutVars>
      </dgm:prSet>
      <dgm:spPr/>
    </dgm:pt>
    <dgm:pt modelId="{38AB68E7-0CEE-8C46-9DDA-958FF3D7E735}" type="pres">
      <dgm:prSet presAssocID="{C17F79DF-41BA-B645-9888-BF8501B187F3}" presName="horzTwo" presStyleCnt="0"/>
      <dgm:spPr/>
    </dgm:pt>
  </dgm:ptLst>
  <dgm:cxnLst>
    <dgm:cxn modelId="{3715D302-80AA-E74D-BDCB-58D8C825E6A5}" type="presOf" srcId="{B86E70D2-34C0-7B4C-982C-16E531C7A945}" destId="{E21B6804-76F9-014B-9752-9322113966F6}" srcOrd="0" destOrd="0" presId="urn:microsoft.com/office/officeart/2005/8/layout/hierarchy4"/>
    <dgm:cxn modelId="{568F5205-971B-2840-B131-DC49F1E24A97}" srcId="{86AD1BF7-9145-6C45-BAA2-B72AB53124F9}" destId="{04BF9E1B-BF74-BE4A-92D9-392AD66CDA15}" srcOrd="0" destOrd="0" parTransId="{422305CF-D08C-1545-A7C5-1E62F093F5BB}" sibTransId="{AE3401DB-EB87-4D42-A61E-F23C9AAE8F61}"/>
    <dgm:cxn modelId="{EED6DB08-F6C0-4044-A950-3B46AB6F0963}" srcId="{608D82FC-45E5-E649-B547-59F39AE679C0}" destId="{158A731F-51DE-9546-B649-667DC9F8160D}" srcOrd="0" destOrd="0" parTransId="{73D76169-07C1-2147-9DA7-AD3001380899}" sibTransId="{020B7854-805B-D648-80D8-6B678CCD7008}"/>
    <dgm:cxn modelId="{E0905B0D-3192-1B4E-937C-E6BA3AD11BA5}" srcId="{66B28099-ADC6-054E-ADB1-07D7C91B1DAB}" destId="{2A0CC5DD-C4B3-4246-BFB8-50952B4B43D8}" srcOrd="1" destOrd="0" parTransId="{D41A5E9F-7AF0-AA41-BE22-18BE996FB598}" sibTransId="{59DF5911-0F1B-DF4A-A601-23CCF4482A01}"/>
    <dgm:cxn modelId="{53BB5D0F-7218-8647-A9A4-C041820C75D4}" type="presOf" srcId="{04BF9E1B-BF74-BE4A-92D9-392AD66CDA15}" destId="{C460F823-FE32-3B46-AA06-B030A7F683A6}" srcOrd="0" destOrd="0" presId="urn:microsoft.com/office/officeart/2005/8/layout/hierarchy4"/>
    <dgm:cxn modelId="{67A66C1E-25F7-FB49-9514-BC5D5400E3E9}" srcId="{86AD1BF7-9145-6C45-BAA2-B72AB53124F9}" destId="{B86E70D2-34C0-7B4C-982C-16E531C7A945}" srcOrd="2" destOrd="0" parTransId="{78ED9FB7-BEDF-F54C-8995-B0177A0CBE87}" sibTransId="{7649739D-EA9B-0C42-86CD-62FA52376EE0}"/>
    <dgm:cxn modelId="{6018E61F-F487-AC4D-81F1-5175052C43EC}" type="presOf" srcId="{66B28099-ADC6-054E-ADB1-07D7C91B1DAB}" destId="{9E34EE13-22EF-B849-A218-DE90934A4F0E}" srcOrd="0" destOrd="0" presId="urn:microsoft.com/office/officeart/2005/8/layout/hierarchy4"/>
    <dgm:cxn modelId="{F68D2022-6BE7-F844-A3DD-0EF8EE77DE8E}" type="presOf" srcId="{86AD1BF7-9145-6C45-BAA2-B72AB53124F9}" destId="{037FE944-D473-E84D-918F-FC70E22E678E}" srcOrd="0" destOrd="0" presId="urn:microsoft.com/office/officeart/2005/8/layout/hierarchy4"/>
    <dgm:cxn modelId="{36D5543B-9F17-0442-9144-41DB996282CE}" srcId="{86AD1BF7-9145-6C45-BAA2-B72AB53124F9}" destId="{4C9889DA-E3CE-7046-BF8D-4267471CCCDC}" srcOrd="1" destOrd="0" parTransId="{CB28802D-F21B-9740-8418-5993101491DF}" sibTransId="{9A28DC0C-AE41-9B4D-B1A3-567ACBB62145}"/>
    <dgm:cxn modelId="{7924E257-E686-D246-AA34-F246E7E2F6A8}" srcId="{728D0523-AB14-8845-A795-02B4C610F6E0}" destId="{608D82FC-45E5-E649-B547-59F39AE679C0}" srcOrd="2" destOrd="0" parTransId="{BF96600F-C597-234D-BA8B-6E8916D90366}" sibTransId="{FA763D5E-2C06-FE4F-B6F8-4BDB186478DE}"/>
    <dgm:cxn modelId="{B7ABA25E-3C45-7342-BAA2-8BD2939C9878}" srcId="{608D82FC-45E5-E649-B547-59F39AE679C0}" destId="{C17F79DF-41BA-B645-9888-BF8501B187F3}" srcOrd="2" destOrd="0" parTransId="{68AB8D73-2D2A-F84C-AE25-6549F70D8C07}" sibTransId="{0F0756E2-8BA7-4F44-B153-18AB6EB192DC}"/>
    <dgm:cxn modelId="{F3CC6860-B30D-DF4B-9DD7-9315C930D037}" type="presOf" srcId="{EFF7BE36-B590-214E-8E2C-708DB664B6E3}" destId="{B8B342E7-5E6F-8F45-85D3-95A25C128E2A}" srcOrd="0" destOrd="0" presId="urn:microsoft.com/office/officeart/2005/8/layout/hierarchy4"/>
    <dgm:cxn modelId="{6D10BB63-3D23-6B4E-8CA2-E455D52F5986}" type="presOf" srcId="{E5B1550A-6BD6-604C-B437-29C9E09093AA}" destId="{E97236E2-BD12-A841-9E7A-53918871007B}" srcOrd="0" destOrd="0" presId="urn:microsoft.com/office/officeart/2005/8/layout/hierarchy4"/>
    <dgm:cxn modelId="{AAAB4475-8322-BE4D-B8D1-B480A8452F9E}" type="presOf" srcId="{608D82FC-45E5-E649-B547-59F39AE679C0}" destId="{ADFFD5CB-9DCF-904A-BED2-DFAA63C4BF4E}" srcOrd="0" destOrd="0" presId="urn:microsoft.com/office/officeart/2005/8/layout/hierarchy4"/>
    <dgm:cxn modelId="{18F28085-D5CF-CE4B-9650-9743CD8308DC}" srcId="{728D0523-AB14-8845-A795-02B4C610F6E0}" destId="{66B28099-ADC6-054E-ADB1-07D7C91B1DAB}" srcOrd="0" destOrd="0" parTransId="{49E52F47-84A2-424A-92A8-F66F37A66A01}" sibTransId="{B8481305-B653-9F46-A42F-4FD1D25D1D70}"/>
    <dgm:cxn modelId="{94A00B98-37A4-CE4A-8064-5FFD6DC49336}" srcId="{608D82FC-45E5-E649-B547-59F39AE679C0}" destId="{EFF7BE36-B590-214E-8E2C-708DB664B6E3}" srcOrd="1" destOrd="0" parTransId="{AFCEEF77-4F46-DE44-8B90-B7BFB610F6DD}" sibTransId="{96FB40B9-5EB4-2A4D-8882-AE6F90E3AAA7}"/>
    <dgm:cxn modelId="{535C289E-8FBF-4247-9AA6-D93100019642}" type="presOf" srcId="{4C9889DA-E3CE-7046-BF8D-4267471CCCDC}" destId="{5C8B5FBC-2B2F-3C44-928F-1C6A22425756}" srcOrd="0" destOrd="0" presId="urn:microsoft.com/office/officeart/2005/8/layout/hierarchy4"/>
    <dgm:cxn modelId="{DB48E9A2-95A9-624A-92B8-2DA128010512}" type="presOf" srcId="{F7E12FFC-B27F-DA43-8B24-AEF0FD023851}" destId="{895D3E8B-374B-BF4C-B161-B881209629E0}" srcOrd="0" destOrd="0" presId="urn:microsoft.com/office/officeart/2005/8/layout/hierarchy4"/>
    <dgm:cxn modelId="{8FC243AB-D437-3B44-B4B8-DA26DEBDF056}" type="presOf" srcId="{728D0523-AB14-8845-A795-02B4C610F6E0}" destId="{511B64BE-FC2F-7C47-B76E-44E00DBD792C}" srcOrd="0" destOrd="0" presId="urn:microsoft.com/office/officeart/2005/8/layout/hierarchy4"/>
    <dgm:cxn modelId="{1306C5AC-0BBB-3347-9CB0-EC8346A9985C}" srcId="{66B28099-ADC6-054E-ADB1-07D7C91B1DAB}" destId="{F7E12FFC-B27F-DA43-8B24-AEF0FD023851}" srcOrd="2" destOrd="0" parTransId="{BCB00130-0190-EB4B-BE2B-439F1A6C43CE}" sibTransId="{B3D22416-1580-BE46-AA90-97FC65D37787}"/>
    <dgm:cxn modelId="{E24390AE-2328-4146-877A-FA8F13F47D8D}" type="presOf" srcId="{2A0CC5DD-C4B3-4246-BFB8-50952B4B43D8}" destId="{599B4AB2-1C2A-BD46-8358-9552C0DE12A0}" srcOrd="0" destOrd="0" presId="urn:microsoft.com/office/officeart/2005/8/layout/hierarchy4"/>
    <dgm:cxn modelId="{92ABB2BB-C45E-4141-AF53-ED7762E3CB90}" srcId="{728D0523-AB14-8845-A795-02B4C610F6E0}" destId="{86AD1BF7-9145-6C45-BAA2-B72AB53124F9}" srcOrd="1" destOrd="0" parTransId="{A64CEE94-6287-3445-8D49-BFED06A17807}" sibTransId="{ABE82428-ED22-B74C-9C3B-DF9120161F47}"/>
    <dgm:cxn modelId="{FC894BD0-4755-6342-95C6-7371F2967D00}" srcId="{66B28099-ADC6-054E-ADB1-07D7C91B1DAB}" destId="{E5B1550A-6BD6-604C-B437-29C9E09093AA}" srcOrd="0" destOrd="0" parTransId="{D1776E10-4908-4343-840F-AEA1407C9D7A}" sibTransId="{039EF07C-2468-0C49-9214-A84E3773F51C}"/>
    <dgm:cxn modelId="{9B2CC8EC-3F46-544B-963C-E6050465054A}" type="presOf" srcId="{C17F79DF-41BA-B645-9888-BF8501B187F3}" destId="{13057A96-A877-0244-A984-64F23D0DE9A2}" srcOrd="0" destOrd="0" presId="urn:microsoft.com/office/officeart/2005/8/layout/hierarchy4"/>
    <dgm:cxn modelId="{AC5264FF-AE5F-E54D-BBD8-7F5132AA8F6B}" type="presOf" srcId="{158A731F-51DE-9546-B649-667DC9F8160D}" destId="{78C4FBCB-8B79-1243-8BFE-1FCD077AEAFF}" srcOrd="0" destOrd="0" presId="urn:microsoft.com/office/officeart/2005/8/layout/hierarchy4"/>
    <dgm:cxn modelId="{863BB663-C70A-2F46-B7F1-00A2D9B72463}" type="presParOf" srcId="{511B64BE-FC2F-7C47-B76E-44E00DBD792C}" destId="{B8B42C7C-24EA-5647-AA4F-22501F509A6A}" srcOrd="0" destOrd="0" presId="urn:microsoft.com/office/officeart/2005/8/layout/hierarchy4"/>
    <dgm:cxn modelId="{8221F481-3C06-F348-9674-891D269508FE}" type="presParOf" srcId="{B8B42C7C-24EA-5647-AA4F-22501F509A6A}" destId="{9E34EE13-22EF-B849-A218-DE90934A4F0E}" srcOrd="0" destOrd="0" presId="urn:microsoft.com/office/officeart/2005/8/layout/hierarchy4"/>
    <dgm:cxn modelId="{3DE50FB1-A9D5-0F48-A0C9-7D598FA3E3A8}" type="presParOf" srcId="{B8B42C7C-24EA-5647-AA4F-22501F509A6A}" destId="{7B197BD2-E846-6344-9A9E-75D0C2AFA9BD}" srcOrd="1" destOrd="0" presId="urn:microsoft.com/office/officeart/2005/8/layout/hierarchy4"/>
    <dgm:cxn modelId="{E1D67B95-7837-C642-A642-D89EC5703F2A}" type="presParOf" srcId="{B8B42C7C-24EA-5647-AA4F-22501F509A6A}" destId="{E916DC17-35E9-4349-A536-5143F3F30999}" srcOrd="2" destOrd="0" presId="urn:microsoft.com/office/officeart/2005/8/layout/hierarchy4"/>
    <dgm:cxn modelId="{C6853DA3-322D-2E49-82C9-B13B8B45D0A6}" type="presParOf" srcId="{E916DC17-35E9-4349-A536-5143F3F30999}" destId="{81D2545C-1310-8B40-B4BB-0414102516C2}" srcOrd="0" destOrd="0" presId="urn:microsoft.com/office/officeart/2005/8/layout/hierarchy4"/>
    <dgm:cxn modelId="{7B0225B7-D324-2B45-AB4D-3E08F47A37DE}" type="presParOf" srcId="{81D2545C-1310-8B40-B4BB-0414102516C2}" destId="{E97236E2-BD12-A841-9E7A-53918871007B}" srcOrd="0" destOrd="0" presId="urn:microsoft.com/office/officeart/2005/8/layout/hierarchy4"/>
    <dgm:cxn modelId="{E7C6F796-C9D4-A941-A4CD-19435F71361A}" type="presParOf" srcId="{81D2545C-1310-8B40-B4BB-0414102516C2}" destId="{B9126FAA-41E1-0B45-9FE6-8856DA790482}" srcOrd="1" destOrd="0" presId="urn:microsoft.com/office/officeart/2005/8/layout/hierarchy4"/>
    <dgm:cxn modelId="{61AD6160-307C-294E-B96B-AC6D9646737D}" type="presParOf" srcId="{E916DC17-35E9-4349-A536-5143F3F30999}" destId="{9305378D-9C55-184A-9E18-6587E60EAB91}" srcOrd="1" destOrd="0" presId="urn:microsoft.com/office/officeart/2005/8/layout/hierarchy4"/>
    <dgm:cxn modelId="{5C8AFBF3-EC2D-2345-ACF8-5BE060D4CA15}" type="presParOf" srcId="{E916DC17-35E9-4349-A536-5143F3F30999}" destId="{6A0CFD87-E51A-BA4F-9555-A2475594C241}" srcOrd="2" destOrd="0" presId="urn:microsoft.com/office/officeart/2005/8/layout/hierarchy4"/>
    <dgm:cxn modelId="{FBBE74CD-91F7-8143-A30F-70138CB723F0}" type="presParOf" srcId="{6A0CFD87-E51A-BA4F-9555-A2475594C241}" destId="{599B4AB2-1C2A-BD46-8358-9552C0DE12A0}" srcOrd="0" destOrd="0" presId="urn:microsoft.com/office/officeart/2005/8/layout/hierarchy4"/>
    <dgm:cxn modelId="{27ACB9F0-CF96-B54F-9169-729396196E35}" type="presParOf" srcId="{6A0CFD87-E51A-BA4F-9555-A2475594C241}" destId="{DE9ED193-0A3B-854F-B2CF-6041F0D4497E}" srcOrd="1" destOrd="0" presId="urn:microsoft.com/office/officeart/2005/8/layout/hierarchy4"/>
    <dgm:cxn modelId="{E7BDF288-F22E-C649-9BDE-242D099381CC}" type="presParOf" srcId="{E916DC17-35E9-4349-A536-5143F3F30999}" destId="{0E3FAEEB-2D72-5043-A2CF-EEBF825CA9BA}" srcOrd="3" destOrd="0" presId="urn:microsoft.com/office/officeart/2005/8/layout/hierarchy4"/>
    <dgm:cxn modelId="{0F5E0322-F202-9A4C-8E67-10E05CEFF7E4}" type="presParOf" srcId="{E916DC17-35E9-4349-A536-5143F3F30999}" destId="{B446BECF-4A25-F744-83EB-EF264771FF67}" srcOrd="4" destOrd="0" presId="urn:microsoft.com/office/officeart/2005/8/layout/hierarchy4"/>
    <dgm:cxn modelId="{277C75A5-394C-FF46-BDC6-93DC50280977}" type="presParOf" srcId="{B446BECF-4A25-F744-83EB-EF264771FF67}" destId="{895D3E8B-374B-BF4C-B161-B881209629E0}" srcOrd="0" destOrd="0" presId="urn:microsoft.com/office/officeart/2005/8/layout/hierarchy4"/>
    <dgm:cxn modelId="{8A6B8B5B-A8BF-2841-8964-292D96D2AB0A}" type="presParOf" srcId="{B446BECF-4A25-F744-83EB-EF264771FF67}" destId="{3BBB7E67-E51D-8D45-8671-1D1864E246D1}" srcOrd="1" destOrd="0" presId="urn:microsoft.com/office/officeart/2005/8/layout/hierarchy4"/>
    <dgm:cxn modelId="{CE169A0B-063F-1B43-BD42-0117F529B8AF}" type="presParOf" srcId="{511B64BE-FC2F-7C47-B76E-44E00DBD792C}" destId="{7BB8A11B-01E3-DF47-930B-CC2E5CD504B1}" srcOrd="1" destOrd="0" presId="urn:microsoft.com/office/officeart/2005/8/layout/hierarchy4"/>
    <dgm:cxn modelId="{12EBAD54-2D6E-314A-B08D-D84B4158A1A9}" type="presParOf" srcId="{511B64BE-FC2F-7C47-B76E-44E00DBD792C}" destId="{1E46DF40-CC49-E749-900C-24C35E1203BA}" srcOrd="2" destOrd="0" presId="urn:microsoft.com/office/officeart/2005/8/layout/hierarchy4"/>
    <dgm:cxn modelId="{A19CCE2C-30FA-CC43-A783-C134E7D417A4}" type="presParOf" srcId="{1E46DF40-CC49-E749-900C-24C35E1203BA}" destId="{037FE944-D473-E84D-918F-FC70E22E678E}" srcOrd="0" destOrd="0" presId="urn:microsoft.com/office/officeart/2005/8/layout/hierarchy4"/>
    <dgm:cxn modelId="{C03C5E15-0634-9344-8A7C-4093CE9FF8C4}" type="presParOf" srcId="{1E46DF40-CC49-E749-900C-24C35E1203BA}" destId="{8CE08114-B227-CA41-9486-79DCB278144E}" srcOrd="1" destOrd="0" presId="urn:microsoft.com/office/officeart/2005/8/layout/hierarchy4"/>
    <dgm:cxn modelId="{B5CC7A4D-7773-9846-A6A4-A703C7EC2B31}" type="presParOf" srcId="{1E46DF40-CC49-E749-900C-24C35E1203BA}" destId="{87DBA15E-ABE5-564E-8355-174B91691E9A}" srcOrd="2" destOrd="0" presId="urn:microsoft.com/office/officeart/2005/8/layout/hierarchy4"/>
    <dgm:cxn modelId="{8B1025BA-6F75-7746-8E65-8AFB0DDA8A9D}" type="presParOf" srcId="{87DBA15E-ABE5-564E-8355-174B91691E9A}" destId="{093A9468-1E2E-324C-B6DF-492EB7DAEDE9}" srcOrd="0" destOrd="0" presId="urn:microsoft.com/office/officeart/2005/8/layout/hierarchy4"/>
    <dgm:cxn modelId="{BA7ABC5C-3616-B049-95B1-38B99A99059C}" type="presParOf" srcId="{093A9468-1E2E-324C-B6DF-492EB7DAEDE9}" destId="{C460F823-FE32-3B46-AA06-B030A7F683A6}" srcOrd="0" destOrd="0" presId="urn:microsoft.com/office/officeart/2005/8/layout/hierarchy4"/>
    <dgm:cxn modelId="{B80C540C-24FE-C94F-BD5B-9994A796D830}" type="presParOf" srcId="{093A9468-1E2E-324C-B6DF-492EB7DAEDE9}" destId="{C689BA51-2A0B-E243-BBFD-15E795677E2E}" srcOrd="1" destOrd="0" presId="urn:microsoft.com/office/officeart/2005/8/layout/hierarchy4"/>
    <dgm:cxn modelId="{C634A98C-9E0F-C147-8735-516816ED7314}" type="presParOf" srcId="{87DBA15E-ABE5-564E-8355-174B91691E9A}" destId="{345BB86F-CDB8-4D47-ACF7-590C268327C5}" srcOrd="1" destOrd="0" presId="urn:microsoft.com/office/officeart/2005/8/layout/hierarchy4"/>
    <dgm:cxn modelId="{5E316359-546D-2D40-835D-9B600AC08D9D}" type="presParOf" srcId="{87DBA15E-ABE5-564E-8355-174B91691E9A}" destId="{53A528AB-2052-5740-A387-7F3C2BE3CB9C}" srcOrd="2" destOrd="0" presId="urn:microsoft.com/office/officeart/2005/8/layout/hierarchy4"/>
    <dgm:cxn modelId="{457A1608-D6DC-8841-943E-260FF2534D94}" type="presParOf" srcId="{53A528AB-2052-5740-A387-7F3C2BE3CB9C}" destId="{5C8B5FBC-2B2F-3C44-928F-1C6A22425756}" srcOrd="0" destOrd="0" presId="urn:microsoft.com/office/officeart/2005/8/layout/hierarchy4"/>
    <dgm:cxn modelId="{670762EB-841F-9741-AD19-35DBC15CDE8A}" type="presParOf" srcId="{53A528AB-2052-5740-A387-7F3C2BE3CB9C}" destId="{CEA839DA-CFCF-844E-870D-76230B169423}" srcOrd="1" destOrd="0" presId="urn:microsoft.com/office/officeart/2005/8/layout/hierarchy4"/>
    <dgm:cxn modelId="{8FEEA510-AB15-564E-879F-9FA0814B1DC3}" type="presParOf" srcId="{87DBA15E-ABE5-564E-8355-174B91691E9A}" destId="{640F79B2-53BA-C942-9484-975586258C4D}" srcOrd="3" destOrd="0" presId="urn:microsoft.com/office/officeart/2005/8/layout/hierarchy4"/>
    <dgm:cxn modelId="{74CE3125-06A6-9D43-8106-876D0B9CA6CA}" type="presParOf" srcId="{87DBA15E-ABE5-564E-8355-174B91691E9A}" destId="{A6A771E0-2A45-B24E-ADFB-2C6A08B8743A}" srcOrd="4" destOrd="0" presId="urn:microsoft.com/office/officeart/2005/8/layout/hierarchy4"/>
    <dgm:cxn modelId="{F761CB91-EF00-8043-897C-2FD3D6FE50C5}" type="presParOf" srcId="{A6A771E0-2A45-B24E-ADFB-2C6A08B8743A}" destId="{E21B6804-76F9-014B-9752-9322113966F6}" srcOrd="0" destOrd="0" presId="urn:microsoft.com/office/officeart/2005/8/layout/hierarchy4"/>
    <dgm:cxn modelId="{4441E93B-A9D6-5746-B686-876B3946FE2D}" type="presParOf" srcId="{A6A771E0-2A45-B24E-ADFB-2C6A08B8743A}" destId="{7677BF12-5A56-7F47-BB53-717A8B5B9796}" srcOrd="1" destOrd="0" presId="urn:microsoft.com/office/officeart/2005/8/layout/hierarchy4"/>
    <dgm:cxn modelId="{BA0815E6-62A1-D94B-93CC-6F1D13E0E443}" type="presParOf" srcId="{511B64BE-FC2F-7C47-B76E-44E00DBD792C}" destId="{1A0603FD-F9E7-404B-BCF5-C31C61516E86}" srcOrd="3" destOrd="0" presId="urn:microsoft.com/office/officeart/2005/8/layout/hierarchy4"/>
    <dgm:cxn modelId="{ADFEE74D-6DA9-8B43-8307-9690708A047A}" type="presParOf" srcId="{511B64BE-FC2F-7C47-B76E-44E00DBD792C}" destId="{4B43017C-E471-CA4C-966A-6FBF3A208DD8}" srcOrd="4" destOrd="0" presId="urn:microsoft.com/office/officeart/2005/8/layout/hierarchy4"/>
    <dgm:cxn modelId="{74F28923-08E7-0D4D-B950-3453C28CE35C}" type="presParOf" srcId="{4B43017C-E471-CA4C-966A-6FBF3A208DD8}" destId="{ADFFD5CB-9DCF-904A-BED2-DFAA63C4BF4E}" srcOrd="0" destOrd="0" presId="urn:microsoft.com/office/officeart/2005/8/layout/hierarchy4"/>
    <dgm:cxn modelId="{DED40028-EB5C-2148-9C46-05B00BC6AF9F}" type="presParOf" srcId="{4B43017C-E471-CA4C-966A-6FBF3A208DD8}" destId="{7878167B-10D3-3A43-A6E1-99B8D4D56103}" srcOrd="1" destOrd="0" presId="urn:microsoft.com/office/officeart/2005/8/layout/hierarchy4"/>
    <dgm:cxn modelId="{1AAD9822-D49D-FA43-9592-CB0A7182EAE4}" type="presParOf" srcId="{4B43017C-E471-CA4C-966A-6FBF3A208DD8}" destId="{30A4D371-BA9A-7B45-87D4-43EC773316AA}" srcOrd="2" destOrd="0" presId="urn:microsoft.com/office/officeart/2005/8/layout/hierarchy4"/>
    <dgm:cxn modelId="{4A4B76F5-6097-2242-929B-73C79343DB85}" type="presParOf" srcId="{30A4D371-BA9A-7B45-87D4-43EC773316AA}" destId="{33AC57C1-FFEE-5A46-A3AD-EA742067D2E7}" srcOrd="0" destOrd="0" presId="urn:microsoft.com/office/officeart/2005/8/layout/hierarchy4"/>
    <dgm:cxn modelId="{C5463301-9E0F-BB49-A76E-A596771D7ACD}" type="presParOf" srcId="{33AC57C1-FFEE-5A46-A3AD-EA742067D2E7}" destId="{78C4FBCB-8B79-1243-8BFE-1FCD077AEAFF}" srcOrd="0" destOrd="0" presId="urn:microsoft.com/office/officeart/2005/8/layout/hierarchy4"/>
    <dgm:cxn modelId="{AD5F6D0B-AD76-904E-B64E-3E7FD2540C60}" type="presParOf" srcId="{33AC57C1-FFEE-5A46-A3AD-EA742067D2E7}" destId="{1B8A12D4-803E-1441-A02B-E38986DD03B8}" srcOrd="1" destOrd="0" presId="urn:microsoft.com/office/officeart/2005/8/layout/hierarchy4"/>
    <dgm:cxn modelId="{A55FD0FB-513E-504A-9B64-93AAA6665DFB}" type="presParOf" srcId="{30A4D371-BA9A-7B45-87D4-43EC773316AA}" destId="{CF9E77D3-F134-5440-9EFC-BBEAA293DDBD}" srcOrd="1" destOrd="0" presId="urn:microsoft.com/office/officeart/2005/8/layout/hierarchy4"/>
    <dgm:cxn modelId="{DB27B12C-BA5F-284A-802F-E1D81173EDB4}" type="presParOf" srcId="{30A4D371-BA9A-7B45-87D4-43EC773316AA}" destId="{16C6CB3B-1895-BA47-8F49-72500EDC1939}" srcOrd="2" destOrd="0" presId="urn:microsoft.com/office/officeart/2005/8/layout/hierarchy4"/>
    <dgm:cxn modelId="{31806D31-18E9-3B40-947C-BCDB882CB886}" type="presParOf" srcId="{16C6CB3B-1895-BA47-8F49-72500EDC1939}" destId="{B8B342E7-5E6F-8F45-85D3-95A25C128E2A}" srcOrd="0" destOrd="0" presId="urn:microsoft.com/office/officeart/2005/8/layout/hierarchy4"/>
    <dgm:cxn modelId="{CA6B974C-00FE-2F47-AF8C-133099C2AF40}" type="presParOf" srcId="{16C6CB3B-1895-BA47-8F49-72500EDC1939}" destId="{0F89EAFF-E301-A74E-8684-61665DDC30F5}" srcOrd="1" destOrd="0" presId="urn:microsoft.com/office/officeart/2005/8/layout/hierarchy4"/>
    <dgm:cxn modelId="{4125AE4B-1001-9B4A-9E79-76C7344CAF9B}" type="presParOf" srcId="{30A4D371-BA9A-7B45-87D4-43EC773316AA}" destId="{F5E7A6A4-BF6E-1643-B86A-DEBE45847AF6}" srcOrd="3" destOrd="0" presId="urn:microsoft.com/office/officeart/2005/8/layout/hierarchy4"/>
    <dgm:cxn modelId="{8EF46A8C-DA73-AB44-A853-AC1D6B39D5CB}" type="presParOf" srcId="{30A4D371-BA9A-7B45-87D4-43EC773316AA}" destId="{A619E382-C9E2-1A4B-B8D0-B81158EF4E50}" srcOrd="4" destOrd="0" presId="urn:microsoft.com/office/officeart/2005/8/layout/hierarchy4"/>
    <dgm:cxn modelId="{48137366-F844-F349-B84B-E5872EA51571}" type="presParOf" srcId="{A619E382-C9E2-1A4B-B8D0-B81158EF4E50}" destId="{13057A96-A877-0244-A984-64F23D0DE9A2}" srcOrd="0" destOrd="0" presId="urn:microsoft.com/office/officeart/2005/8/layout/hierarchy4"/>
    <dgm:cxn modelId="{0A4E7E8D-D89D-4541-B10B-A1B6B64EBE66}" type="presParOf" srcId="{A619E382-C9E2-1A4B-B8D0-B81158EF4E50}" destId="{38AB68E7-0CEE-8C46-9DDA-958FF3D7E73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9B9A1D2-BB7E-1542-9B88-D5D21645E32F}" type="doc">
      <dgm:prSet loTypeId="urn:microsoft.com/office/officeart/2005/8/layout/cycle4" loCatId="relationship" qsTypeId="urn:microsoft.com/office/officeart/2005/8/quickstyle/simple3" qsCatId="simple" csTypeId="urn:microsoft.com/office/officeart/2005/8/colors/colorful1" csCatId="colorful" phldr="1"/>
      <dgm:spPr/>
      <dgm:t>
        <a:bodyPr/>
        <a:lstStyle/>
        <a:p>
          <a:endParaRPr lang="en-US"/>
        </a:p>
      </dgm:t>
    </dgm:pt>
    <dgm:pt modelId="{29BBB3AC-071A-524D-823F-97FBAF13D0EE}">
      <dgm:prSet/>
      <dgm:spPr/>
      <dgm:t>
        <a:bodyPr/>
        <a:lstStyle/>
        <a:p>
          <a:r>
            <a:rPr lang="en-US"/>
            <a:t>Multiple objectives</a:t>
          </a:r>
        </a:p>
      </dgm:t>
    </dgm:pt>
    <dgm:pt modelId="{0C632260-FDED-CC48-8656-7843A279E6E9}" type="parTrans" cxnId="{F85C0D58-639D-F54D-9CAE-4CD00735F90C}">
      <dgm:prSet/>
      <dgm:spPr/>
      <dgm:t>
        <a:bodyPr/>
        <a:lstStyle/>
        <a:p>
          <a:endParaRPr lang="en-US"/>
        </a:p>
      </dgm:t>
    </dgm:pt>
    <dgm:pt modelId="{DDFCCDC1-C0F3-0B43-AA15-742A59F7C401}" type="sibTrans" cxnId="{F85C0D58-639D-F54D-9CAE-4CD00735F90C}">
      <dgm:prSet/>
      <dgm:spPr/>
      <dgm:t>
        <a:bodyPr/>
        <a:lstStyle/>
        <a:p>
          <a:endParaRPr lang="en-US"/>
        </a:p>
      </dgm:t>
    </dgm:pt>
    <dgm:pt modelId="{CD2416D7-E9A7-3D4B-907E-5318711129D9}">
      <dgm:prSet custT="1"/>
      <dgm:spPr>
        <a:solidFill>
          <a:schemeClr val="accent2">
            <a:lumMod val="20000"/>
            <a:lumOff val="80000"/>
            <a:alpha val="90000"/>
          </a:schemeClr>
        </a:solidFill>
      </dgm:spPr>
      <dgm:t>
        <a:bodyPr/>
        <a:lstStyle/>
        <a:p>
          <a:r>
            <a:rPr lang="en-US" sz="1200" b="1" dirty="0"/>
            <a:t>Content policing</a:t>
          </a:r>
        </a:p>
      </dgm:t>
    </dgm:pt>
    <dgm:pt modelId="{76B4AAE9-43FF-C844-A5D8-999D83816ED0}" type="parTrans" cxnId="{854DF92B-8F04-E749-99E1-9F6F401D2A12}">
      <dgm:prSet/>
      <dgm:spPr/>
      <dgm:t>
        <a:bodyPr/>
        <a:lstStyle/>
        <a:p>
          <a:endParaRPr lang="en-US"/>
        </a:p>
      </dgm:t>
    </dgm:pt>
    <dgm:pt modelId="{9C4C1E87-C18C-1B42-876A-4BAB520F0DFA}" type="sibTrans" cxnId="{854DF92B-8F04-E749-99E1-9F6F401D2A12}">
      <dgm:prSet/>
      <dgm:spPr/>
      <dgm:t>
        <a:bodyPr/>
        <a:lstStyle/>
        <a:p>
          <a:endParaRPr lang="en-US"/>
        </a:p>
      </dgm:t>
    </dgm:pt>
    <dgm:pt modelId="{543B2C1F-AF2C-184B-A801-6AB0749C93DF}">
      <dgm:prSet custT="1"/>
      <dgm:spPr>
        <a:solidFill>
          <a:schemeClr val="accent2">
            <a:lumMod val="20000"/>
            <a:lumOff val="80000"/>
            <a:alpha val="90000"/>
          </a:schemeClr>
        </a:solidFill>
      </dgm:spPr>
      <dgm:t>
        <a:bodyPr/>
        <a:lstStyle/>
        <a:p>
          <a:r>
            <a:rPr lang="en-US" sz="1200" b="1" dirty="0"/>
            <a:t>Reporting to state and non state organs</a:t>
          </a:r>
        </a:p>
      </dgm:t>
    </dgm:pt>
    <dgm:pt modelId="{EC1F2786-C7EB-AD44-A505-7402D07D9A86}" type="parTrans" cxnId="{0030D1E9-2192-B54C-B542-1D9BDEAD95B4}">
      <dgm:prSet/>
      <dgm:spPr/>
      <dgm:t>
        <a:bodyPr/>
        <a:lstStyle/>
        <a:p>
          <a:endParaRPr lang="en-US"/>
        </a:p>
      </dgm:t>
    </dgm:pt>
    <dgm:pt modelId="{5C1CB6D5-719F-6E4E-863F-400B07150290}" type="sibTrans" cxnId="{0030D1E9-2192-B54C-B542-1D9BDEAD95B4}">
      <dgm:prSet/>
      <dgm:spPr/>
      <dgm:t>
        <a:bodyPr/>
        <a:lstStyle/>
        <a:p>
          <a:endParaRPr lang="en-US"/>
        </a:p>
      </dgm:t>
    </dgm:pt>
    <dgm:pt modelId="{693E09A3-CE71-B749-90AD-B6887A49DC77}">
      <dgm:prSet custT="1"/>
      <dgm:spPr>
        <a:solidFill>
          <a:schemeClr val="accent2">
            <a:lumMod val="20000"/>
            <a:lumOff val="80000"/>
            <a:alpha val="90000"/>
          </a:schemeClr>
        </a:solidFill>
      </dgm:spPr>
      <dgm:t>
        <a:bodyPr/>
        <a:lstStyle/>
        <a:p>
          <a:r>
            <a:rPr lang="en-US" sz="1200" b="1" dirty="0"/>
            <a:t>Sale of information</a:t>
          </a:r>
        </a:p>
      </dgm:t>
    </dgm:pt>
    <dgm:pt modelId="{B9021CB8-2D39-7343-B340-F56EA70B4EA2}" type="parTrans" cxnId="{D904CEB8-58F7-6743-AE8D-E77A9F79559A}">
      <dgm:prSet/>
      <dgm:spPr/>
      <dgm:t>
        <a:bodyPr/>
        <a:lstStyle/>
        <a:p>
          <a:endParaRPr lang="en-US"/>
        </a:p>
      </dgm:t>
    </dgm:pt>
    <dgm:pt modelId="{98DCE583-6129-6B46-A3B4-6154A950F2A2}" type="sibTrans" cxnId="{D904CEB8-58F7-6743-AE8D-E77A9F79559A}">
      <dgm:prSet/>
      <dgm:spPr/>
      <dgm:t>
        <a:bodyPr/>
        <a:lstStyle/>
        <a:p>
          <a:endParaRPr lang="en-US"/>
        </a:p>
      </dgm:t>
    </dgm:pt>
    <dgm:pt modelId="{C0E9BEB5-D572-3A4F-95BE-B311CBFB4CA0}">
      <dgm:prSet custT="1"/>
      <dgm:spPr>
        <a:solidFill>
          <a:schemeClr val="accent2">
            <a:lumMod val="20000"/>
            <a:lumOff val="80000"/>
            <a:alpha val="90000"/>
          </a:schemeClr>
        </a:solidFill>
      </dgm:spPr>
      <dgm:t>
        <a:bodyPr/>
        <a:lstStyle/>
        <a:p>
          <a:r>
            <a:rPr lang="en-US" sz="1200" b="1" dirty="0"/>
            <a:t>Use of social media to generate data for third parties or one’s own account</a:t>
          </a:r>
        </a:p>
      </dgm:t>
    </dgm:pt>
    <dgm:pt modelId="{097F9EB3-6AD8-E14B-8788-26A5D5D2F838}" type="parTrans" cxnId="{3E7BA99F-E587-4041-B564-2A31799C56A4}">
      <dgm:prSet/>
      <dgm:spPr/>
      <dgm:t>
        <a:bodyPr/>
        <a:lstStyle/>
        <a:p>
          <a:endParaRPr lang="en-US"/>
        </a:p>
      </dgm:t>
    </dgm:pt>
    <dgm:pt modelId="{FC57DD07-FD8A-294A-9734-E121AE247B2C}" type="sibTrans" cxnId="{3E7BA99F-E587-4041-B564-2A31799C56A4}">
      <dgm:prSet/>
      <dgm:spPr/>
      <dgm:t>
        <a:bodyPr/>
        <a:lstStyle/>
        <a:p>
          <a:endParaRPr lang="en-US"/>
        </a:p>
      </dgm:t>
    </dgm:pt>
    <dgm:pt modelId="{E3D38612-8AF9-344E-B49B-0F748DDF2C2E}">
      <dgm:prSet custT="1"/>
      <dgm:spPr>
        <a:solidFill>
          <a:schemeClr val="accent2">
            <a:lumMod val="20000"/>
            <a:lumOff val="80000"/>
            <a:alpha val="90000"/>
          </a:schemeClr>
        </a:solidFill>
      </dgm:spPr>
      <dgm:t>
        <a:bodyPr/>
        <a:lstStyle/>
        <a:p>
          <a:r>
            <a:rPr lang="en-US" sz="1200" b="1" dirty="0"/>
            <a:t>Integrity of political process</a:t>
          </a:r>
        </a:p>
      </dgm:t>
    </dgm:pt>
    <dgm:pt modelId="{14EED29A-8631-5448-B71B-7EEF71DE2161}" type="parTrans" cxnId="{6B00B99B-FAA4-4943-B140-54054948C7E2}">
      <dgm:prSet/>
      <dgm:spPr/>
      <dgm:t>
        <a:bodyPr/>
        <a:lstStyle/>
        <a:p>
          <a:endParaRPr lang="en-US"/>
        </a:p>
      </dgm:t>
    </dgm:pt>
    <dgm:pt modelId="{8877515F-48BC-7D4F-B2F3-151F278AB48F}" type="sibTrans" cxnId="{6B00B99B-FAA4-4943-B140-54054948C7E2}">
      <dgm:prSet/>
      <dgm:spPr/>
      <dgm:t>
        <a:bodyPr/>
        <a:lstStyle/>
        <a:p>
          <a:endParaRPr lang="en-US"/>
        </a:p>
      </dgm:t>
    </dgm:pt>
    <dgm:pt modelId="{D482256F-5194-E34E-8FED-7FFE8471F8C7}">
      <dgm:prSet custT="1"/>
      <dgm:spPr>
        <a:solidFill>
          <a:schemeClr val="accent2">
            <a:lumMod val="20000"/>
            <a:lumOff val="80000"/>
            <a:alpha val="90000"/>
          </a:schemeClr>
        </a:solidFill>
      </dgm:spPr>
      <dgm:t>
        <a:bodyPr/>
        <a:lstStyle/>
        <a:p>
          <a:r>
            <a:rPr lang="en-US" sz="1200" b="1" dirty="0"/>
            <a:t>Managing international and local standards for social stability</a:t>
          </a:r>
        </a:p>
      </dgm:t>
    </dgm:pt>
    <dgm:pt modelId="{47D933D1-208B-3B4D-9F00-2839DFC588CD}" type="parTrans" cxnId="{1B17903E-6EE3-6A4C-AD7A-0521156F7CA0}">
      <dgm:prSet/>
      <dgm:spPr/>
      <dgm:t>
        <a:bodyPr/>
        <a:lstStyle/>
        <a:p>
          <a:endParaRPr lang="en-US"/>
        </a:p>
      </dgm:t>
    </dgm:pt>
    <dgm:pt modelId="{1587CAEF-9F70-6648-84C6-766ED3A54B0D}" type="sibTrans" cxnId="{1B17903E-6EE3-6A4C-AD7A-0521156F7CA0}">
      <dgm:prSet/>
      <dgm:spPr/>
      <dgm:t>
        <a:bodyPr/>
        <a:lstStyle/>
        <a:p>
          <a:endParaRPr lang="en-US"/>
        </a:p>
      </dgm:t>
    </dgm:pt>
    <dgm:pt modelId="{B3466C52-A27E-7048-A210-3A528D8E885F}">
      <dgm:prSet custT="1"/>
      <dgm:spPr>
        <a:solidFill>
          <a:schemeClr val="accent2">
            <a:lumMod val="20000"/>
            <a:lumOff val="80000"/>
            <a:alpha val="90000"/>
          </a:schemeClr>
        </a:solidFill>
      </dgm:spPr>
      <dgm:t>
        <a:bodyPr/>
        <a:lstStyle/>
        <a:p>
          <a:r>
            <a:rPr lang="en-US" sz="1200" b="1" dirty="0"/>
            <a:t>Trolling and harassment</a:t>
          </a:r>
        </a:p>
      </dgm:t>
    </dgm:pt>
    <dgm:pt modelId="{F2A7866A-70F1-874E-9C26-DAAD0C14FCAD}" type="parTrans" cxnId="{8857425D-D4CC-F34D-9CE8-B6CA79C499A9}">
      <dgm:prSet/>
      <dgm:spPr/>
      <dgm:t>
        <a:bodyPr/>
        <a:lstStyle/>
        <a:p>
          <a:endParaRPr lang="en-US"/>
        </a:p>
      </dgm:t>
    </dgm:pt>
    <dgm:pt modelId="{A8417A22-446E-E045-85D0-7E6820648978}" type="sibTrans" cxnId="{8857425D-D4CC-F34D-9CE8-B6CA79C499A9}">
      <dgm:prSet/>
      <dgm:spPr/>
      <dgm:t>
        <a:bodyPr/>
        <a:lstStyle/>
        <a:p>
          <a:endParaRPr lang="en-US"/>
        </a:p>
      </dgm:t>
    </dgm:pt>
    <dgm:pt modelId="{D39D9624-823F-DE4B-8653-40868107D927}">
      <dgm:prSet/>
      <dgm:spPr/>
      <dgm:t>
        <a:bodyPr/>
        <a:lstStyle/>
        <a:p>
          <a:r>
            <a:rPr lang="en-US"/>
            <a:t>Multiple standards Law</a:t>
          </a:r>
        </a:p>
      </dgm:t>
    </dgm:pt>
    <dgm:pt modelId="{8AA1B2A9-4148-3E49-99BC-C4C0B19E12F0}" type="parTrans" cxnId="{73707FDC-0870-4642-9F32-712009CCE2BD}">
      <dgm:prSet/>
      <dgm:spPr/>
      <dgm:t>
        <a:bodyPr/>
        <a:lstStyle/>
        <a:p>
          <a:endParaRPr lang="en-US"/>
        </a:p>
      </dgm:t>
    </dgm:pt>
    <dgm:pt modelId="{137FD6ED-CF49-3E42-BFC4-21175560CDEE}" type="sibTrans" cxnId="{73707FDC-0870-4642-9F32-712009CCE2BD}">
      <dgm:prSet/>
      <dgm:spPr/>
      <dgm:t>
        <a:bodyPr/>
        <a:lstStyle/>
        <a:p>
          <a:endParaRPr lang="en-US"/>
        </a:p>
      </dgm:t>
    </dgm:pt>
    <dgm:pt modelId="{43760621-A51A-6346-8225-D85D5BA0007A}">
      <dgm:prSet custT="1"/>
      <dgm:spPr>
        <a:solidFill>
          <a:schemeClr val="bg1">
            <a:lumMod val="95000"/>
            <a:alpha val="90000"/>
          </a:schemeClr>
        </a:solidFill>
      </dgm:spPr>
      <dgm:t>
        <a:bodyPr/>
        <a:lstStyle/>
        <a:p>
          <a:r>
            <a:rPr lang="en-US" sz="1600" b="1" dirty="0"/>
            <a:t>Industry governance</a:t>
          </a:r>
        </a:p>
      </dgm:t>
    </dgm:pt>
    <dgm:pt modelId="{481DA75F-E8D8-F34D-A556-F093DAC7E207}" type="parTrans" cxnId="{36AD3224-4B4B-B44A-A88B-D4A6CB387E30}">
      <dgm:prSet/>
      <dgm:spPr/>
      <dgm:t>
        <a:bodyPr/>
        <a:lstStyle/>
        <a:p>
          <a:endParaRPr lang="en-US"/>
        </a:p>
      </dgm:t>
    </dgm:pt>
    <dgm:pt modelId="{D614A091-B924-6E46-B3F5-E43184EC9844}" type="sibTrans" cxnId="{36AD3224-4B4B-B44A-A88B-D4A6CB387E30}">
      <dgm:prSet/>
      <dgm:spPr/>
      <dgm:t>
        <a:bodyPr/>
        <a:lstStyle/>
        <a:p>
          <a:endParaRPr lang="en-US"/>
        </a:p>
      </dgm:t>
    </dgm:pt>
    <dgm:pt modelId="{728AA2D7-AB7C-0349-8537-B4761490DF3E}">
      <dgm:prSet custT="1"/>
      <dgm:spPr>
        <a:solidFill>
          <a:schemeClr val="bg1">
            <a:lumMod val="95000"/>
            <a:alpha val="90000"/>
          </a:schemeClr>
        </a:solidFill>
      </dgm:spPr>
      <dgm:t>
        <a:bodyPr/>
        <a:lstStyle/>
        <a:p>
          <a:r>
            <a:rPr lang="en-US" sz="1600" b="1" dirty="0"/>
            <a:t>Self governance</a:t>
          </a:r>
        </a:p>
      </dgm:t>
    </dgm:pt>
    <dgm:pt modelId="{8118FF50-A465-DC46-8EDE-2E265F644BD7}" type="parTrans" cxnId="{698EB156-C267-C14C-B4A2-EAEC7E502B40}">
      <dgm:prSet/>
      <dgm:spPr/>
      <dgm:t>
        <a:bodyPr/>
        <a:lstStyle/>
        <a:p>
          <a:endParaRPr lang="en-US"/>
        </a:p>
      </dgm:t>
    </dgm:pt>
    <dgm:pt modelId="{E9534CDC-2094-814C-982E-E5183FEC5046}" type="sibTrans" cxnId="{698EB156-C267-C14C-B4A2-EAEC7E502B40}">
      <dgm:prSet/>
      <dgm:spPr/>
      <dgm:t>
        <a:bodyPr/>
        <a:lstStyle/>
        <a:p>
          <a:endParaRPr lang="en-US"/>
        </a:p>
      </dgm:t>
    </dgm:pt>
    <dgm:pt modelId="{EA518ABB-084B-E247-90BB-61A23A9256E5}">
      <dgm:prSet custT="1"/>
      <dgm:spPr>
        <a:solidFill>
          <a:schemeClr val="bg1">
            <a:lumMod val="95000"/>
            <a:alpha val="90000"/>
          </a:schemeClr>
        </a:solidFill>
      </dgm:spPr>
      <dgm:t>
        <a:bodyPr/>
        <a:lstStyle/>
        <a:p>
          <a:r>
            <a:rPr lang="en-US" sz="1600" b="1" dirty="0"/>
            <a:t>Third party sources</a:t>
          </a:r>
        </a:p>
      </dgm:t>
    </dgm:pt>
    <dgm:pt modelId="{B45EE085-EDF0-2E43-9AFA-D1C3C59165B0}" type="parTrans" cxnId="{BCB357A1-3273-4A46-9A0A-5FE67B2C545A}">
      <dgm:prSet/>
      <dgm:spPr/>
      <dgm:t>
        <a:bodyPr/>
        <a:lstStyle/>
        <a:p>
          <a:endParaRPr lang="en-US"/>
        </a:p>
      </dgm:t>
    </dgm:pt>
    <dgm:pt modelId="{6D38B6F9-0CCA-ED41-A236-14035B79E9A4}" type="sibTrans" cxnId="{BCB357A1-3273-4A46-9A0A-5FE67B2C545A}">
      <dgm:prSet/>
      <dgm:spPr/>
      <dgm:t>
        <a:bodyPr/>
        <a:lstStyle/>
        <a:p>
          <a:endParaRPr lang="en-US"/>
        </a:p>
      </dgm:t>
    </dgm:pt>
    <dgm:pt modelId="{E8C13918-89C3-694E-BC90-5E1A695CD2F8}">
      <dgm:prSet/>
      <dgm:spPr/>
      <dgm:t>
        <a:bodyPr/>
        <a:lstStyle/>
        <a:p>
          <a:r>
            <a:rPr lang="en-US"/>
            <a:t>Multiple mechanics</a:t>
          </a:r>
        </a:p>
      </dgm:t>
    </dgm:pt>
    <dgm:pt modelId="{1F2B7ED3-C6E1-584B-87D2-2C0AFFCF3C09}" type="parTrans" cxnId="{7B39E667-C469-7541-ABE6-3DA3EC184645}">
      <dgm:prSet/>
      <dgm:spPr/>
      <dgm:t>
        <a:bodyPr/>
        <a:lstStyle/>
        <a:p>
          <a:endParaRPr lang="en-US"/>
        </a:p>
      </dgm:t>
    </dgm:pt>
    <dgm:pt modelId="{1C802C89-B954-AC4A-9523-679466FF54CB}" type="sibTrans" cxnId="{7B39E667-C469-7541-ABE6-3DA3EC184645}">
      <dgm:prSet/>
      <dgm:spPr/>
      <dgm:t>
        <a:bodyPr/>
        <a:lstStyle/>
        <a:p>
          <a:endParaRPr lang="en-US"/>
        </a:p>
      </dgm:t>
    </dgm:pt>
    <dgm:pt modelId="{53C80283-2810-6241-B099-D685A3F045E5}">
      <dgm:prSet custT="1"/>
      <dgm:spPr>
        <a:solidFill>
          <a:schemeClr val="accent4">
            <a:lumMod val="20000"/>
            <a:lumOff val="80000"/>
            <a:alpha val="90000"/>
          </a:schemeClr>
        </a:solidFill>
      </dgm:spPr>
      <dgm:t>
        <a:bodyPr/>
        <a:lstStyle/>
        <a:p>
          <a:r>
            <a:rPr lang="en-US" sz="1600" b="1" dirty="0"/>
            <a:t>Rankings</a:t>
          </a:r>
        </a:p>
      </dgm:t>
    </dgm:pt>
    <dgm:pt modelId="{D085139B-647E-2848-ACC9-B835727987A0}" type="parTrans" cxnId="{BFFFD40F-8D5D-A342-BA75-8C4898D992D6}">
      <dgm:prSet/>
      <dgm:spPr/>
      <dgm:t>
        <a:bodyPr/>
        <a:lstStyle/>
        <a:p>
          <a:endParaRPr lang="en-US"/>
        </a:p>
      </dgm:t>
    </dgm:pt>
    <dgm:pt modelId="{0CC668EB-03D1-D44F-9D13-8EF60450B1AF}" type="sibTrans" cxnId="{BFFFD40F-8D5D-A342-BA75-8C4898D992D6}">
      <dgm:prSet/>
      <dgm:spPr/>
      <dgm:t>
        <a:bodyPr/>
        <a:lstStyle/>
        <a:p>
          <a:endParaRPr lang="en-US"/>
        </a:p>
      </dgm:t>
    </dgm:pt>
    <dgm:pt modelId="{F7095F1D-D4A4-FE49-BBBA-45825009B510}">
      <dgm:prSet custT="1"/>
      <dgm:spPr>
        <a:solidFill>
          <a:schemeClr val="accent4">
            <a:lumMod val="20000"/>
            <a:lumOff val="80000"/>
            <a:alpha val="90000"/>
          </a:schemeClr>
        </a:solidFill>
      </dgm:spPr>
      <dgm:t>
        <a:bodyPr/>
        <a:lstStyle/>
        <a:p>
          <a:r>
            <a:rPr lang="en-US" sz="1600" b="1" dirty="0"/>
            <a:t>Accountability mechanisms</a:t>
          </a:r>
        </a:p>
      </dgm:t>
    </dgm:pt>
    <dgm:pt modelId="{782913A5-584F-DD49-B7DC-9C82295B7120}" type="parTrans" cxnId="{3F134DAE-30B7-3A4F-B335-384A66872E18}">
      <dgm:prSet/>
      <dgm:spPr/>
      <dgm:t>
        <a:bodyPr/>
        <a:lstStyle/>
        <a:p>
          <a:endParaRPr lang="en-US"/>
        </a:p>
      </dgm:t>
    </dgm:pt>
    <dgm:pt modelId="{2D0D504D-CC6F-5240-BB6C-CE1A98A799A0}" type="sibTrans" cxnId="{3F134DAE-30B7-3A4F-B335-384A66872E18}">
      <dgm:prSet/>
      <dgm:spPr/>
      <dgm:t>
        <a:bodyPr/>
        <a:lstStyle/>
        <a:p>
          <a:endParaRPr lang="en-US"/>
        </a:p>
      </dgm:t>
    </dgm:pt>
    <dgm:pt modelId="{68501108-B56A-1448-B569-2C376FC92544}">
      <dgm:prSet custT="1"/>
      <dgm:spPr>
        <a:solidFill>
          <a:schemeClr val="accent4">
            <a:lumMod val="20000"/>
            <a:lumOff val="80000"/>
            <a:alpha val="90000"/>
          </a:schemeClr>
        </a:solidFill>
      </dgm:spPr>
      <dgm:t>
        <a:bodyPr/>
        <a:lstStyle/>
        <a:p>
          <a:r>
            <a:rPr lang="en-US" sz="1600" b="1"/>
            <a:t>Regulation</a:t>
          </a:r>
        </a:p>
      </dgm:t>
    </dgm:pt>
    <dgm:pt modelId="{3B5E48E3-2C56-C24D-A360-D4E50129A74A}" type="parTrans" cxnId="{BA2CB51B-81D5-A943-9F46-EFC3DDDF2819}">
      <dgm:prSet/>
      <dgm:spPr/>
      <dgm:t>
        <a:bodyPr/>
        <a:lstStyle/>
        <a:p>
          <a:endParaRPr lang="en-US"/>
        </a:p>
      </dgm:t>
    </dgm:pt>
    <dgm:pt modelId="{9ADB77A4-F2B3-BA4E-B5E4-D366535FB01F}" type="sibTrans" cxnId="{BA2CB51B-81D5-A943-9F46-EFC3DDDF2819}">
      <dgm:prSet/>
      <dgm:spPr/>
      <dgm:t>
        <a:bodyPr/>
        <a:lstStyle/>
        <a:p>
          <a:endParaRPr lang="en-US"/>
        </a:p>
      </dgm:t>
    </dgm:pt>
    <dgm:pt modelId="{057E6EBB-6AE6-044F-94E3-510BB898F7AC}">
      <dgm:prSet custT="1"/>
      <dgm:spPr>
        <a:solidFill>
          <a:schemeClr val="accent4">
            <a:lumMod val="20000"/>
            <a:lumOff val="80000"/>
            <a:alpha val="90000"/>
          </a:schemeClr>
        </a:solidFill>
      </dgm:spPr>
      <dgm:t>
        <a:bodyPr/>
        <a:lstStyle/>
        <a:p>
          <a:r>
            <a:rPr lang="en-US" sz="1600" b="1" dirty="0"/>
            <a:t>Markets</a:t>
          </a:r>
        </a:p>
      </dgm:t>
    </dgm:pt>
    <dgm:pt modelId="{A8CEB147-C969-EE46-9F5D-8E9A5E71CAEE}" type="parTrans" cxnId="{CCADBE6C-5BD5-7343-8CD3-E0103443D1DC}">
      <dgm:prSet/>
      <dgm:spPr/>
      <dgm:t>
        <a:bodyPr/>
        <a:lstStyle/>
        <a:p>
          <a:endParaRPr lang="en-US"/>
        </a:p>
      </dgm:t>
    </dgm:pt>
    <dgm:pt modelId="{2FB2CCE1-FFD5-4C48-BBDA-1731C25CA899}" type="sibTrans" cxnId="{CCADBE6C-5BD5-7343-8CD3-E0103443D1DC}">
      <dgm:prSet/>
      <dgm:spPr/>
      <dgm:t>
        <a:bodyPr/>
        <a:lstStyle/>
        <a:p>
          <a:endParaRPr lang="en-US"/>
        </a:p>
      </dgm:t>
    </dgm:pt>
    <dgm:pt modelId="{9CC56CAD-979A-F84D-B8A2-932CC27E4D02}">
      <dgm:prSet/>
      <dgm:spPr/>
      <dgm:t>
        <a:bodyPr/>
        <a:lstStyle/>
        <a:p>
          <a:r>
            <a:rPr lang="en-US"/>
            <a:t>Challenges </a:t>
          </a:r>
        </a:p>
      </dgm:t>
    </dgm:pt>
    <dgm:pt modelId="{E40C4D8F-E949-494E-B321-6F5E32E872DB}" type="parTrans" cxnId="{A44BA2A2-43A5-0A4D-A834-0B53BE2D46D4}">
      <dgm:prSet/>
      <dgm:spPr/>
      <dgm:t>
        <a:bodyPr/>
        <a:lstStyle/>
        <a:p>
          <a:endParaRPr lang="en-US"/>
        </a:p>
      </dgm:t>
    </dgm:pt>
    <dgm:pt modelId="{3D07ED8D-2404-0146-A674-931ED9248656}" type="sibTrans" cxnId="{A44BA2A2-43A5-0A4D-A834-0B53BE2D46D4}">
      <dgm:prSet/>
      <dgm:spPr/>
      <dgm:t>
        <a:bodyPr/>
        <a:lstStyle/>
        <a:p>
          <a:endParaRPr lang="en-US"/>
        </a:p>
      </dgm:t>
    </dgm:pt>
    <dgm:pt modelId="{709F62ED-07D4-6D48-8AAF-383DFED4CAE8}">
      <dgm:prSet custT="1"/>
      <dgm:spPr>
        <a:solidFill>
          <a:schemeClr val="accent1">
            <a:lumMod val="20000"/>
            <a:lumOff val="80000"/>
            <a:alpha val="90000"/>
          </a:schemeClr>
        </a:solidFill>
      </dgm:spPr>
      <dgm:t>
        <a:bodyPr/>
        <a:lstStyle/>
        <a:p>
          <a:r>
            <a:rPr lang="en-US" sz="1200" b="1" dirty="0"/>
            <a:t>Standard setting is problematic  </a:t>
          </a:r>
        </a:p>
      </dgm:t>
    </dgm:pt>
    <dgm:pt modelId="{979C5117-9843-BF4D-AAD8-59CF278BED8E}" type="parTrans" cxnId="{54C716F6-8FCB-854D-9D0B-F28F458E8FED}">
      <dgm:prSet/>
      <dgm:spPr/>
      <dgm:t>
        <a:bodyPr/>
        <a:lstStyle/>
        <a:p>
          <a:endParaRPr lang="en-US"/>
        </a:p>
      </dgm:t>
    </dgm:pt>
    <dgm:pt modelId="{A59CDFA9-6245-1544-B8CC-38DD6151BC8A}" type="sibTrans" cxnId="{54C716F6-8FCB-854D-9D0B-F28F458E8FED}">
      <dgm:prSet/>
      <dgm:spPr/>
      <dgm:t>
        <a:bodyPr/>
        <a:lstStyle/>
        <a:p>
          <a:endParaRPr lang="en-US"/>
        </a:p>
      </dgm:t>
    </dgm:pt>
    <dgm:pt modelId="{D4EC8A6A-E9E6-E041-B4A6-BCD5453E5940}">
      <dgm:prSet custT="1"/>
      <dgm:spPr>
        <a:solidFill>
          <a:schemeClr val="accent1">
            <a:lumMod val="20000"/>
            <a:lumOff val="80000"/>
            <a:alpha val="90000"/>
          </a:schemeClr>
        </a:solidFill>
      </dgm:spPr>
      <dgm:t>
        <a:bodyPr/>
        <a:lstStyle/>
        <a:p>
          <a:r>
            <a:rPr lang="en-US" sz="1200" b="1" dirty="0"/>
            <a:t>Context matters</a:t>
          </a:r>
        </a:p>
      </dgm:t>
    </dgm:pt>
    <dgm:pt modelId="{04DDD119-F6A0-5B40-AF19-B6DBF8AF59F4}" type="parTrans" cxnId="{22AFD278-2E51-C646-97B4-F0C6C426AE7E}">
      <dgm:prSet/>
      <dgm:spPr/>
      <dgm:t>
        <a:bodyPr/>
        <a:lstStyle/>
        <a:p>
          <a:endParaRPr lang="en-US"/>
        </a:p>
      </dgm:t>
    </dgm:pt>
    <dgm:pt modelId="{F106712D-22E0-2E48-8044-F16D9084CF63}" type="sibTrans" cxnId="{22AFD278-2E51-C646-97B4-F0C6C426AE7E}">
      <dgm:prSet/>
      <dgm:spPr/>
      <dgm:t>
        <a:bodyPr/>
        <a:lstStyle/>
        <a:p>
          <a:endParaRPr lang="en-US"/>
        </a:p>
      </dgm:t>
    </dgm:pt>
    <dgm:pt modelId="{D4B43DB2-98C8-164B-9534-0D271A3F19E3}">
      <dgm:prSet custT="1"/>
      <dgm:spPr>
        <a:solidFill>
          <a:schemeClr val="accent1">
            <a:lumMod val="20000"/>
            <a:lumOff val="80000"/>
            <a:alpha val="90000"/>
          </a:schemeClr>
        </a:solidFill>
      </dgm:spPr>
      <dgm:t>
        <a:bodyPr/>
        <a:lstStyle/>
        <a:p>
          <a:r>
            <a:rPr lang="en-US" sz="1200" b="1" dirty="0"/>
            <a:t>Political versus economic versus social objectives</a:t>
          </a:r>
        </a:p>
      </dgm:t>
    </dgm:pt>
    <dgm:pt modelId="{5970FC5E-4F62-4A4B-A1A7-5599C5F6FFBD}" type="parTrans" cxnId="{2EA7C751-9BC7-1749-ACC0-6BB8F23D3F99}">
      <dgm:prSet/>
      <dgm:spPr/>
      <dgm:t>
        <a:bodyPr/>
        <a:lstStyle/>
        <a:p>
          <a:endParaRPr lang="en-US"/>
        </a:p>
      </dgm:t>
    </dgm:pt>
    <dgm:pt modelId="{92163E2E-9517-674A-A327-D2CB019C0F5B}" type="sibTrans" cxnId="{2EA7C751-9BC7-1749-ACC0-6BB8F23D3F99}">
      <dgm:prSet/>
      <dgm:spPr/>
      <dgm:t>
        <a:bodyPr/>
        <a:lstStyle/>
        <a:p>
          <a:endParaRPr lang="en-US"/>
        </a:p>
      </dgm:t>
    </dgm:pt>
    <dgm:pt modelId="{0B07A2BA-7743-4D4C-82C2-2BB4C90FF709}">
      <dgm:prSet custT="1"/>
      <dgm:spPr>
        <a:solidFill>
          <a:schemeClr val="accent1">
            <a:lumMod val="20000"/>
            <a:lumOff val="80000"/>
            <a:alpha val="90000"/>
          </a:schemeClr>
        </a:solidFill>
      </dgm:spPr>
      <dgm:t>
        <a:bodyPr/>
        <a:lstStyle/>
        <a:p>
          <a:r>
            <a:rPr lang="en-US" sz="1200" b="1" dirty="0"/>
            <a:t>Complication from character of social media as a business, as a tool, and as a community space.</a:t>
          </a:r>
        </a:p>
      </dgm:t>
    </dgm:pt>
    <dgm:pt modelId="{4E7F5ABC-5D30-5C49-8252-91DB626BB336}" type="parTrans" cxnId="{1E25B8B3-AA1F-634D-B0BD-59F34027CDB5}">
      <dgm:prSet/>
      <dgm:spPr/>
      <dgm:t>
        <a:bodyPr/>
        <a:lstStyle/>
        <a:p>
          <a:endParaRPr lang="en-US"/>
        </a:p>
      </dgm:t>
    </dgm:pt>
    <dgm:pt modelId="{99451127-AC69-B143-B188-C4CE3A44E636}" type="sibTrans" cxnId="{1E25B8B3-AA1F-634D-B0BD-59F34027CDB5}">
      <dgm:prSet/>
      <dgm:spPr/>
      <dgm:t>
        <a:bodyPr/>
        <a:lstStyle/>
        <a:p>
          <a:endParaRPr lang="en-US"/>
        </a:p>
      </dgm:t>
    </dgm:pt>
    <dgm:pt modelId="{0356FD83-0CDA-1A4D-B7F2-56FA7A24ADE0}">
      <dgm:prSet custT="1"/>
      <dgm:spPr>
        <a:solidFill>
          <a:schemeClr val="accent4">
            <a:lumMod val="20000"/>
            <a:lumOff val="80000"/>
            <a:alpha val="90000"/>
          </a:schemeClr>
        </a:solidFill>
      </dgm:spPr>
      <dgm:t>
        <a:bodyPr/>
        <a:lstStyle/>
        <a:p>
          <a:r>
            <a:rPr lang="en-US" sz="1600" b="1" dirty="0"/>
            <a:t>Algorithms</a:t>
          </a:r>
        </a:p>
      </dgm:t>
    </dgm:pt>
    <dgm:pt modelId="{081DBF79-B9AE-9D42-9E03-DF3ECD5EE0FC}" type="parTrans" cxnId="{ED730AF1-7C71-744A-994D-74E2FCC4906E}">
      <dgm:prSet/>
      <dgm:spPr/>
    </dgm:pt>
    <dgm:pt modelId="{5B658EC0-958D-404A-A93D-F25462BC420C}" type="sibTrans" cxnId="{ED730AF1-7C71-744A-994D-74E2FCC4906E}">
      <dgm:prSet/>
      <dgm:spPr/>
    </dgm:pt>
    <dgm:pt modelId="{26BB3337-D1CB-964D-B478-ADD934701C54}" type="pres">
      <dgm:prSet presAssocID="{49B9A1D2-BB7E-1542-9B88-D5D21645E32F}" presName="cycleMatrixDiagram" presStyleCnt="0">
        <dgm:presLayoutVars>
          <dgm:chMax val="1"/>
          <dgm:dir/>
          <dgm:animLvl val="lvl"/>
          <dgm:resizeHandles val="exact"/>
        </dgm:presLayoutVars>
      </dgm:prSet>
      <dgm:spPr/>
    </dgm:pt>
    <dgm:pt modelId="{A2660FCA-BFFB-FA4F-AF81-6F7BF7F2B429}" type="pres">
      <dgm:prSet presAssocID="{49B9A1D2-BB7E-1542-9B88-D5D21645E32F}" presName="children" presStyleCnt="0"/>
      <dgm:spPr/>
    </dgm:pt>
    <dgm:pt modelId="{94F82172-394B-8A48-941F-F17008786D38}" type="pres">
      <dgm:prSet presAssocID="{49B9A1D2-BB7E-1542-9B88-D5D21645E32F}" presName="child1group" presStyleCnt="0"/>
      <dgm:spPr/>
    </dgm:pt>
    <dgm:pt modelId="{3BAFAB23-8634-F84C-AEB5-A3EF3BD5F949}" type="pres">
      <dgm:prSet presAssocID="{49B9A1D2-BB7E-1542-9B88-D5D21645E32F}" presName="child1" presStyleLbl="bgAcc1" presStyleIdx="0" presStyleCnt="4" custScaleX="169866" custLinFactNeighborX="-95232" custLinFactNeighborY="-2671"/>
      <dgm:spPr/>
    </dgm:pt>
    <dgm:pt modelId="{EC1A8D45-EB7C-BB4C-B81C-E4DA23DDDE55}" type="pres">
      <dgm:prSet presAssocID="{49B9A1D2-BB7E-1542-9B88-D5D21645E32F}" presName="child1Text" presStyleLbl="bgAcc1" presStyleIdx="0" presStyleCnt="4">
        <dgm:presLayoutVars>
          <dgm:bulletEnabled val="1"/>
        </dgm:presLayoutVars>
      </dgm:prSet>
      <dgm:spPr/>
    </dgm:pt>
    <dgm:pt modelId="{CF96CAB6-6682-0B4D-9D37-558BB92D3893}" type="pres">
      <dgm:prSet presAssocID="{49B9A1D2-BB7E-1542-9B88-D5D21645E32F}" presName="child2group" presStyleCnt="0"/>
      <dgm:spPr/>
    </dgm:pt>
    <dgm:pt modelId="{CCEDBD60-F20D-1E4D-B8CC-BDF3FE4AD175}" type="pres">
      <dgm:prSet presAssocID="{49B9A1D2-BB7E-1542-9B88-D5D21645E32F}" presName="child2" presStyleLbl="bgAcc1" presStyleIdx="1" presStyleCnt="4" custScaleX="170636" custLinFactNeighborX="77766"/>
      <dgm:spPr/>
    </dgm:pt>
    <dgm:pt modelId="{8EFED633-1A4E-7A4F-957E-049FB554FD77}" type="pres">
      <dgm:prSet presAssocID="{49B9A1D2-BB7E-1542-9B88-D5D21645E32F}" presName="child2Text" presStyleLbl="bgAcc1" presStyleIdx="1" presStyleCnt="4">
        <dgm:presLayoutVars>
          <dgm:bulletEnabled val="1"/>
        </dgm:presLayoutVars>
      </dgm:prSet>
      <dgm:spPr/>
    </dgm:pt>
    <dgm:pt modelId="{BFEFA405-6341-9541-89F9-D644C695F565}" type="pres">
      <dgm:prSet presAssocID="{49B9A1D2-BB7E-1542-9B88-D5D21645E32F}" presName="child3group" presStyleCnt="0"/>
      <dgm:spPr/>
    </dgm:pt>
    <dgm:pt modelId="{600B54A7-1469-124E-B2EE-A3CED0F829BB}" type="pres">
      <dgm:prSet presAssocID="{49B9A1D2-BB7E-1542-9B88-D5D21645E32F}" presName="child3" presStyleLbl="bgAcc1" presStyleIdx="2" presStyleCnt="4" custScaleX="170636" custLinFactNeighborX="95425" custLinFactNeighborY="0"/>
      <dgm:spPr/>
    </dgm:pt>
    <dgm:pt modelId="{C5138EEB-01B5-D740-90EA-3E332000087A}" type="pres">
      <dgm:prSet presAssocID="{49B9A1D2-BB7E-1542-9B88-D5D21645E32F}" presName="child3Text" presStyleLbl="bgAcc1" presStyleIdx="2" presStyleCnt="4">
        <dgm:presLayoutVars>
          <dgm:bulletEnabled val="1"/>
        </dgm:presLayoutVars>
      </dgm:prSet>
      <dgm:spPr/>
    </dgm:pt>
    <dgm:pt modelId="{A7C4D41D-D671-2E4E-9D3A-3C6B7643239F}" type="pres">
      <dgm:prSet presAssocID="{49B9A1D2-BB7E-1542-9B88-D5D21645E32F}" presName="child4group" presStyleCnt="0"/>
      <dgm:spPr/>
    </dgm:pt>
    <dgm:pt modelId="{74D5843A-A0AA-7546-83F8-D8566FB68E4C}" type="pres">
      <dgm:prSet presAssocID="{49B9A1D2-BB7E-1542-9B88-D5D21645E32F}" presName="child4" presStyleLbl="bgAcc1" presStyleIdx="3" presStyleCnt="4" custScaleX="171020" custLinFactNeighborX="-95040" custLinFactNeighborY="0"/>
      <dgm:spPr/>
    </dgm:pt>
    <dgm:pt modelId="{D57BC3DD-F1DA-7842-9F19-336D477211AF}" type="pres">
      <dgm:prSet presAssocID="{49B9A1D2-BB7E-1542-9B88-D5D21645E32F}" presName="child4Text" presStyleLbl="bgAcc1" presStyleIdx="3" presStyleCnt="4">
        <dgm:presLayoutVars>
          <dgm:bulletEnabled val="1"/>
        </dgm:presLayoutVars>
      </dgm:prSet>
      <dgm:spPr/>
    </dgm:pt>
    <dgm:pt modelId="{0DF34AC7-D306-804A-9625-0E3293C9EAAC}" type="pres">
      <dgm:prSet presAssocID="{49B9A1D2-BB7E-1542-9B88-D5D21645E32F}" presName="childPlaceholder" presStyleCnt="0"/>
      <dgm:spPr/>
    </dgm:pt>
    <dgm:pt modelId="{B45BAF1B-9B38-FC49-B123-BE65892A3636}" type="pres">
      <dgm:prSet presAssocID="{49B9A1D2-BB7E-1542-9B88-D5D21645E32F}" presName="circle" presStyleCnt="0"/>
      <dgm:spPr/>
    </dgm:pt>
    <dgm:pt modelId="{288DB75D-D6ED-EB46-BFBD-88DF1E04E742}" type="pres">
      <dgm:prSet presAssocID="{49B9A1D2-BB7E-1542-9B88-D5D21645E32F}" presName="quadrant1" presStyleLbl="node1" presStyleIdx="0" presStyleCnt="4">
        <dgm:presLayoutVars>
          <dgm:chMax val="1"/>
          <dgm:bulletEnabled val="1"/>
        </dgm:presLayoutVars>
      </dgm:prSet>
      <dgm:spPr/>
    </dgm:pt>
    <dgm:pt modelId="{7BF1AA4F-20C5-E945-B8C2-2834E07D5A14}" type="pres">
      <dgm:prSet presAssocID="{49B9A1D2-BB7E-1542-9B88-D5D21645E32F}" presName="quadrant2" presStyleLbl="node1" presStyleIdx="1" presStyleCnt="4">
        <dgm:presLayoutVars>
          <dgm:chMax val="1"/>
          <dgm:bulletEnabled val="1"/>
        </dgm:presLayoutVars>
      </dgm:prSet>
      <dgm:spPr/>
    </dgm:pt>
    <dgm:pt modelId="{D2F3CFAA-C5DB-D040-A08C-D72AF5FA08F2}" type="pres">
      <dgm:prSet presAssocID="{49B9A1D2-BB7E-1542-9B88-D5D21645E32F}" presName="quadrant3" presStyleLbl="node1" presStyleIdx="2" presStyleCnt="4">
        <dgm:presLayoutVars>
          <dgm:chMax val="1"/>
          <dgm:bulletEnabled val="1"/>
        </dgm:presLayoutVars>
      </dgm:prSet>
      <dgm:spPr/>
    </dgm:pt>
    <dgm:pt modelId="{2610206C-ED27-E94F-AD3E-DE3F1397CE0A}" type="pres">
      <dgm:prSet presAssocID="{49B9A1D2-BB7E-1542-9B88-D5D21645E32F}" presName="quadrant4" presStyleLbl="node1" presStyleIdx="3" presStyleCnt="4">
        <dgm:presLayoutVars>
          <dgm:chMax val="1"/>
          <dgm:bulletEnabled val="1"/>
        </dgm:presLayoutVars>
      </dgm:prSet>
      <dgm:spPr/>
    </dgm:pt>
    <dgm:pt modelId="{D325CE14-ABB0-144F-A61D-C3C4FA18B4C1}" type="pres">
      <dgm:prSet presAssocID="{49B9A1D2-BB7E-1542-9B88-D5D21645E32F}" presName="quadrantPlaceholder" presStyleCnt="0"/>
      <dgm:spPr/>
    </dgm:pt>
    <dgm:pt modelId="{8F56A1CF-1A7D-9342-80BC-7D6FD8EECE86}" type="pres">
      <dgm:prSet presAssocID="{49B9A1D2-BB7E-1542-9B88-D5D21645E32F}" presName="center1" presStyleLbl="fgShp" presStyleIdx="0" presStyleCnt="2"/>
      <dgm:spPr/>
    </dgm:pt>
    <dgm:pt modelId="{BBF0F0A7-9005-8048-8D5D-37D51F15452D}" type="pres">
      <dgm:prSet presAssocID="{49B9A1D2-BB7E-1542-9B88-D5D21645E32F}" presName="center2" presStyleLbl="fgShp" presStyleIdx="1" presStyleCnt="2"/>
      <dgm:spPr/>
    </dgm:pt>
  </dgm:ptLst>
  <dgm:cxnLst>
    <dgm:cxn modelId="{04C9BF02-03E8-3042-B92F-59E738F7701F}" type="presOf" srcId="{709F62ED-07D4-6D48-8AAF-383DFED4CAE8}" destId="{74D5843A-A0AA-7546-83F8-D8566FB68E4C}" srcOrd="0" destOrd="0" presId="urn:microsoft.com/office/officeart/2005/8/layout/cycle4"/>
    <dgm:cxn modelId="{CA85C80F-1D34-3343-B9B3-6E3A20121F05}" type="presOf" srcId="{F7095F1D-D4A4-FE49-BBBA-45825009B510}" destId="{C5138EEB-01B5-D740-90EA-3E332000087A}" srcOrd="1" destOrd="1" presId="urn:microsoft.com/office/officeart/2005/8/layout/cycle4"/>
    <dgm:cxn modelId="{E6C2CC0F-DBA7-4A41-ADB4-9626CA63D2E7}" type="presOf" srcId="{E3D38612-8AF9-344E-B49B-0F748DDF2C2E}" destId="{3BAFAB23-8634-F84C-AEB5-A3EF3BD5F949}" srcOrd="0" destOrd="4" presId="urn:microsoft.com/office/officeart/2005/8/layout/cycle4"/>
    <dgm:cxn modelId="{BFFFD40F-8D5D-A342-BA75-8C4898D992D6}" srcId="{E8C13918-89C3-694E-BC90-5E1A695CD2F8}" destId="{53C80283-2810-6241-B099-D685A3F045E5}" srcOrd="0" destOrd="0" parTransId="{D085139B-647E-2848-ACC9-B835727987A0}" sibTransId="{0CC668EB-03D1-D44F-9D13-8EF60450B1AF}"/>
    <dgm:cxn modelId="{369EA814-5117-BD45-A762-B471301CB46C}" type="presOf" srcId="{D482256F-5194-E34E-8FED-7FFE8471F8C7}" destId="{EC1A8D45-EB7C-BB4C-B81C-E4DA23DDDE55}" srcOrd="1" destOrd="5" presId="urn:microsoft.com/office/officeart/2005/8/layout/cycle4"/>
    <dgm:cxn modelId="{D186C618-327A-BB41-98D1-322ED95A5780}" type="presOf" srcId="{543B2C1F-AF2C-184B-A801-6AB0749C93DF}" destId="{EC1A8D45-EB7C-BB4C-B81C-E4DA23DDDE55}" srcOrd="1" destOrd="1" presId="urn:microsoft.com/office/officeart/2005/8/layout/cycle4"/>
    <dgm:cxn modelId="{BA2CB51B-81D5-A943-9F46-EFC3DDDF2819}" srcId="{E8C13918-89C3-694E-BC90-5E1A695CD2F8}" destId="{68501108-B56A-1448-B569-2C376FC92544}" srcOrd="2" destOrd="0" parTransId="{3B5E48E3-2C56-C24D-A360-D4E50129A74A}" sibTransId="{9ADB77A4-F2B3-BA4E-B5E4-D366535FB01F}"/>
    <dgm:cxn modelId="{03AC6422-190A-EE41-8ABA-4737CA822A9C}" type="presOf" srcId="{EA518ABB-084B-E247-90BB-61A23A9256E5}" destId="{CCEDBD60-F20D-1E4D-B8CC-BDF3FE4AD175}" srcOrd="0" destOrd="2" presId="urn:microsoft.com/office/officeart/2005/8/layout/cycle4"/>
    <dgm:cxn modelId="{36AD3224-4B4B-B44A-A88B-D4A6CB387E30}" srcId="{D39D9624-823F-DE4B-8653-40868107D927}" destId="{43760621-A51A-6346-8225-D85D5BA0007A}" srcOrd="0" destOrd="0" parTransId="{481DA75F-E8D8-F34D-A556-F093DAC7E207}" sibTransId="{D614A091-B924-6E46-B3F5-E43184EC9844}"/>
    <dgm:cxn modelId="{854DF92B-8F04-E749-99E1-9F6F401D2A12}" srcId="{29BBB3AC-071A-524D-823F-97FBAF13D0EE}" destId="{CD2416D7-E9A7-3D4B-907E-5318711129D9}" srcOrd="0" destOrd="0" parTransId="{76B4AAE9-43FF-C844-A5D8-999D83816ED0}" sibTransId="{9C4C1E87-C18C-1B42-876A-4BAB520F0DFA}"/>
    <dgm:cxn modelId="{1BB0502C-C17B-BC49-A33C-5178E5D1387A}" type="presOf" srcId="{0B07A2BA-7743-4D4C-82C2-2BB4C90FF709}" destId="{74D5843A-A0AA-7546-83F8-D8566FB68E4C}" srcOrd="0" destOrd="3" presId="urn:microsoft.com/office/officeart/2005/8/layout/cycle4"/>
    <dgm:cxn modelId="{8C958730-11C6-5B4A-8E98-40A805A75A26}" type="presOf" srcId="{0B07A2BA-7743-4D4C-82C2-2BB4C90FF709}" destId="{D57BC3DD-F1DA-7842-9F19-336D477211AF}" srcOrd="1" destOrd="3" presId="urn:microsoft.com/office/officeart/2005/8/layout/cycle4"/>
    <dgm:cxn modelId="{1AC45234-5C55-6D45-89D0-8C8FE62D3368}" type="presOf" srcId="{F7095F1D-D4A4-FE49-BBBA-45825009B510}" destId="{600B54A7-1469-124E-B2EE-A3CED0F829BB}" srcOrd="0" destOrd="1" presId="urn:microsoft.com/office/officeart/2005/8/layout/cycle4"/>
    <dgm:cxn modelId="{D99C4737-7B25-BE47-BDC4-D4AD0F56DE6E}" type="presOf" srcId="{0356FD83-0CDA-1A4D-B7F2-56FA7A24ADE0}" destId="{600B54A7-1469-124E-B2EE-A3CED0F829BB}" srcOrd="0" destOrd="4" presId="urn:microsoft.com/office/officeart/2005/8/layout/cycle4"/>
    <dgm:cxn modelId="{7835153A-A41E-DF4E-8693-DE20FAFF6002}" type="presOf" srcId="{9CC56CAD-979A-F84D-B8A2-932CC27E4D02}" destId="{2610206C-ED27-E94F-AD3E-DE3F1397CE0A}" srcOrd="0" destOrd="0" presId="urn:microsoft.com/office/officeart/2005/8/layout/cycle4"/>
    <dgm:cxn modelId="{FB7B4B3A-96D7-C044-96E7-A82677902599}" type="presOf" srcId="{D4EC8A6A-E9E6-E041-B4A6-BCD5453E5940}" destId="{74D5843A-A0AA-7546-83F8-D8566FB68E4C}" srcOrd="0" destOrd="1" presId="urn:microsoft.com/office/officeart/2005/8/layout/cycle4"/>
    <dgm:cxn modelId="{1B17903E-6EE3-6A4C-AD7A-0521156F7CA0}" srcId="{29BBB3AC-071A-524D-823F-97FBAF13D0EE}" destId="{D482256F-5194-E34E-8FED-7FFE8471F8C7}" srcOrd="5" destOrd="0" parTransId="{47D933D1-208B-3B4D-9F00-2839DFC588CD}" sibTransId="{1587CAEF-9F70-6648-84C6-766ED3A54B0D}"/>
    <dgm:cxn modelId="{F0383E42-6B18-1F4E-8F14-14EAF5921E9E}" type="presOf" srcId="{728AA2D7-AB7C-0349-8537-B4761490DF3E}" destId="{8EFED633-1A4E-7A4F-957E-049FB554FD77}" srcOrd="1" destOrd="1" presId="urn:microsoft.com/office/officeart/2005/8/layout/cycle4"/>
    <dgm:cxn modelId="{44E7724B-054D-C441-99E9-C7007CFE1269}" type="presOf" srcId="{728AA2D7-AB7C-0349-8537-B4761490DF3E}" destId="{CCEDBD60-F20D-1E4D-B8CC-BDF3FE4AD175}" srcOrd="0" destOrd="1" presId="urn:microsoft.com/office/officeart/2005/8/layout/cycle4"/>
    <dgm:cxn modelId="{53C1614C-A99F-4547-8524-FB1A2ACDDCF5}" type="presOf" srcId="{49B9A1D2-BB7E-1542-9B88-D5D21645E32F}" destId="{26BB3337-D1CB-964D-B478-ADD934701C54}" srcOrd="0" destOrd="0" presId="urn:microsoft.com/office/officeart/2005/8/layout/cycle4"/>
    <dgm:cxn modelId="{2EA7C751-9BC7-1749-ACC0-6BB8F23D3F99}" srcId="{9CC56CAD-979A-F84D-B8A2-932CC27E4D02}" destId="{D4B43DB2-98C8-164B-9534-0D271A3F19E3}" srcOrd="2" destOrd="0" parTransId="{5970FC5E-4F62-4A4B-A1A7-5599C5F6FFBD}" sibTransId="{92163E2E-9517-674A-A327-D2CB019C0F5B}"/>
    <dgm:cxn modelId="{2A9CEF53-D74F-E24C-B1C8-E194CCC2A6D7}" type="presOf" srcId="{D39D9624-823F-DE4B-8653-40868107D927}" destId="{7BF1AA4F-20C5-E945-B8C2-2834E07D5A14}" srcOrd="0" destOrd="0" presId="urn:microsoft.com/office/officeart/2005/8/layout/cycle4"/>
    <dgm:cxn modelId="{698EB156-C267-C14C-B4A2-EAEC7E502B40}" srcId="{D39D9624-823F-DE4B-8653-40868107D927}" destId="{728AA2D7-AB7C-0349-8537-B4761490DF3E}" srcOrd="1" destOrd="0" parTransId="{8118FF50-A465-DC46-8EDE-2E265F644BD7}" sibTransId="{E9534CDC-2094-814C-982E-E5183FEC5046}"/>
    <dgm:cxn modelId="{F85C0D58-639D-F54D-9CAE-4CD00735F90C}" srcId="{49B9A1D2-BB7E-1542-9B88-D5D21645E32F}" destId="{29BBB3AC-071A-524D-823F-97FBAF13D0EE}" srcOrd="0" destOrd="0" parTransId="{0C632260-FDED-CC48-8656-7843A279E6E9}" sibTransId="{DDFCCDC1-C0F3-0B43-AA15-742A59F7C401}"/>
    <dgm:cxn modelId="{8857425D-D4CC-F34D-9CE8-B6CA79C499A9}" srcId="{29BBB3AC-071A-524D-823F-97FBAF13D0EE}" destId="{B3466C52-A27E-7048-A210-3A528D8E885F}" srcOrd="6" destOrd="0" parTransId="{F2A7866A-70F1-874E-9C26-DAAD0C14FCAD}" sibTransId="{A8417A22-446E-E045-85D0-7E6820648978}"/>
    <dgm:cxn modelId="{055E1C5F-95BB-A447-AE77-C0C86D7F989C}" type="presOf" srcId="{B3466C52-A27E-7048-A210-3A528D8E885F}" destId="{EC1A8D45-EB7C-BB4C-B81C-E4DA23DDDE55}" srcOrd="1" destOrd="6" presId="urn:microsoft.com/office/officeart/2005/8/layout/cycle4"/>
    <dgm:cxn modelId="{DFA69361-1765-CF45-A8A2-B7E5BF723477}" type="presOf" srcId="{B3466C52-A27E-7048-A210-3A528D8E885F}" destId="{3BAFAB23-8634-F84C-AEB5-A3EF3BD5F949}" srcOrd="0" destOrd="6" presId="urn:microsoft.com/office/officeart/2005/8/layout/cycle4"/>
    <dgm:cxn modelId="{7B39E667-C469-7541-ABE6-3DA3EC184645}" srcId="{49B9A1D2-BB7E-1542-9B88-D5D21645E32F}" destId="{E8C13918-89C3-694E-BC90-5E1A695CD2F8}" srcOrd="2" destOrd="0" parTransId="{1F2B7ED3-C6E1-584B-87D2-2C0AFFCF3C09}" sibTransId="{1C802C89-B954-AC4A-9523-679466FF54CB}"/>
    <dgm:cxn modelId="{CCADBE6C-5BD5-7343-8CD3-E0103443D1DC}" srcId="{E8C13918-89C3-694E-BC90-5E1A695CD2F8}" destId="{057E6EBB-6AE6-044F-94E3-510BB898F7AC}" srcOrd="3" destOrd="0" parTransId="{A8CEB147-C969-EE46-9F5D-8E9A5E71CAEE}" sibTransId="{2FB2CCE1-FFD5-4C48-BBDA-1731C25CA899}"/>
    <dgm:cxn modelId="{53F5C76D-63D7-4849-889B-5B9B84502676}" type="presOf" srcId="{68501108-B56A-1448-B569-2C376FC92544}" destId="{C5138EEB-01B5-D740-90EA-3E332000087A}" srcOrd="1" destOrd="2" presId="urn:microsoft.com/office/officeart/2005/8/layout/cycle4"/>
    <dgm:cxn modelId="{7E7F686F-F227-4D43-93FF-0F09FA6F99EE}" type="presOf" srcId="{057E6EBB-6AE6-044F-94E3-510BB898F7AC}" destId="{C5138EEB-01B5-D740-90EA-3E332000087A}" srcOrd="1" destOrd="3" presId="urn:microsoft.com/office/officeart/2005/8/layout/cycle4"/>
    <dgm:cxn modelId="{F394E476-9598-3345-A909-D1F723F77C87}" type="presOf" srcId="{D4EC8A6A-E9E6-E041-B4A6-BCD5453E5940}" destId="{D57BC3DD-F1DA-7842-9F19-336D477211AF}" srcOrd="1" destOrd="1" presId="urn:microsoft.com/office/officeart/2005/8/layout/cycle4"/>
    <dgm:cxn modelId="{22AFD278-2E51-C646-97B4-F0C6C426AE7E}" srcId="{9CC56CAD-979A-F84D-B8A2-932CC27E4D02}" destId="{D4EC8A6A-E9E6-E041-B4A6-BCD5453E5940}" srcOrd="1" destOrd="0" parTransId="{04DDD119-F6A0-5B40-AF19-B6DBF8AF59F4}" sibTransId="{F106712D-22E0-2E48-8044-F16D9084CF63}"/>
    <dgm:cxn modelId="{FE5BE378-C669-464C-B370-CD8DACD87452}" type="presOf" srcId="{68501108-B56A-1448-B569-2C376FC92544}" destId="{600B54A7-1469-124E-B2EE-A3CED0F829BB}" srcOrd="0" destOrd="2" presId="urn:microsoft.com/office/officeart/2005/8/layout/cycle4"/>
    <dgm:cxn modelId="{59DBFD7D-C0FA-EC44-AB12-32429C658E5E}" type="presOf" srcId="{CD2416D7-E9A7-3D4B-907E-5318711129D9}" destId="{3BAFAB23-8634-F84C-AEB5-A3EF3BD5F949}" srcOrd="0" destOrd="0" presId="urn:microsoft.com/office/officeart/2005/8/layout/cycle4"/>
    <dgm:cxn modelId="{56A4CE81-2812-6546-8192-C5315B0398EC}" type="presOf" srcId="{057E6EBB-6AE6-044F-94E3-510BB898F7AC}" destId="{600B54A7-1469-124E-B2EE-A3CED0F829BB}" srcOrd="0" destOrd="3" presId="urn:microsoft.com/office/officeart/2005/8/layout/cycle4"/>
    <dgm:cxn modelId="{1EA15A82-2A32-B548-936F-E161D95391FB}" type="presOf" srcId="{29BBB3AC-071A-524D-823F-97FBAF13D0EE}" destId="{288DB75D-D6ED-EB46-BFBD-88DF1E04E742}" srcOrd="0" destOrd="0" presId="urn:microsoft.com/office/officeart/2005/8/layout/cycle4"/>
    <dgm:cxn modelId="{36F3FB86-3176-9546-B602-DB100560330E}" type="presOf" srcId="{E3D38612-8AF9-344E-B49B-0F748DDF2C2E}" destId="{EC1A8D45-EB7C-BB4C-B81C-E4DA23DDDE55}" srcOrd="1" destOrd="4" presId="urn:microsoft.com/office/officeart/2005/8/layout/cycle4"/>
    <dgm:cxn modelId="{F1808587-EE44-4D49-9AD1-9E4EE5C13588}" type="presOf" srcId="{43760621-A51A-6346-8225-D85D5BA0007A}" destId="{CCEDBD60-F20D-1E4D-B8CC-BDF3FE4AD175}" srcOrd="0" destOrd="0" presId="urn:microsoft.com/office/officeart/2005/8/layout/cycle4"/>
    <dgm:cxn modelId="{8968DC8D-35CF-4047-AEE1-EEED9498BBD9}" type="presOf" srcId="{E8C13918-89C3-694E-BC90-5E1A695CD2F8}" destId="{D2F3CFAA-C5DB-D040-A08C-D72AF5FA08F2}" srcOrd="0" destOrd="0" presId="urn:microsoft.com/office/officeart/2005/8/layout/cycle4"/>
    <dgm:cxn modelId="{9F2D9F8F-4E2A-EC4A-A996-5267FCA59B0B}" type="presOf" srcId="{0356FD83-0CDA-1A4D-B7F2-56FA7A24ADE0}" destId="{C5138EEB-01B5-D740-90EA-3E332000087A}" srcOrd="1" destOrd="4" presId="urn:microsoft.com/office/officeart/2005/8/layout/cycle4"/>
    <dgm:cxn modelId="{DFBCB092-63A5-1947-8423-E2CF1D602C36}" type="presOf" srcId="{709F62ED-07D4-6D48-8AAF-383DFED4CAE8}" destId="{D57BC3DD-F1DA-7842-9F19-336D477211AF}" srcOrd="1" destOrd="0" presId="urn:microsoft.com/office/officeart/2005/8/layout/cycle4"/>
    <dgm:cxn modelId="{6B00B99B-FAA4-4943-B140-54054948C7E2}" srcId="{29BBB3AC-071A-524D-823F-97FBAF13D0EE}" destId="{E3D38612-8AF9-344E-B49B-0F748DDF2C2E}" srcOrd="4" destOrd="0" parTransId="{14EED29A-8631-5448-B71B-7EEF71DE2161}" sibTransId="{8877515F-48BC-7D4F-B2F3-151F278AB48F}"/>
    <dgm:cxn modelId="{3E7BA99F-E587-4041-B564-2A31799C56A4}" srcId="{29BBB3AC-071A-524D-823F-97FBAF13D0EE}" destId="{C0E9BEB5-D572-3A4F-95BE-B311CBFB4CA0}" srcOrd="3" destOrd="0" parTransId="{097F9EB3-6AD8-E14B-8788-26A5D5D2F838}" sibTransId="{FC57DD07-FD8A-294A-9734-E121AE247B2C}"/>
    <dgm:cxn modelId="{BCB357A1-3273-4A46-9A0A-5FE67B2C545A}" srcId="{D39D9624-823F-DE4B-8653-40868107D927}" destId="{EA518ABB-084B-E247-90BB-61A23A9256E5}" srcOrd="2" destOrd="0" parTransId="{B45EE085-EDF0-2E43-9AFA-D1C3C59165B0}" sibTransId="{6D38B6F9-0CCA-ED41-A236-14035B79E9A4}"/>
    <dgm:cxn modelId="{A44BA2A2-43A5-0A4D-A834-0B53BE2D46D4}" srcId="{49B9A1D2-BB7E-1542-9B88-D5D21645E32F}" destId="{9CC56CAD-979A-F84D-B8A2-932CC27E4D02}" srcOrd="3" destOrd="0" parTransId="{E40C4D8F-E949-494E-B321-6F5E32E872DB}" sibTransId="{3D07ED8D-2404-0146-A674-931ED9248656}"/>
    <dgm:cxn modelId="{13098DA4-3B57-4342-A6A6-0EC2429F2106}" type="presOf" srcId="{D482256F-5194-E34E-8FED-7FFE8471F8C7}" destId="{3BAFAB23-8634-F84C-AEB5-A3EF3BD5F949}" srcOrd="0" destOrd="5" presId="urn:microsoft.com/office/officeart/2005/8/layout/cycle4"/>
    <dgm:cxn modelId="{BB2445A7-65A8-464A-B5F5-A0D58F4E6F45}" type="presOf" srcId="{D4B43DB2-98C8-164B-9534-0D271A3F19E3}" destId="{74D5843A-A0AA-7546-83F8-D8566FB68E4C}" srcOrd="0" destOrd="2" presId="urn:microsoft.com/office/officeart/2005/8/layout/cycle4"/>
    <dgm:cxn modelId="{E0B755A9-F0BC-6E48-88CC-F78B10CFA6B1}" type="presOf" srcId="{53C80283-2810-6241-B099-D685A3F045E5}" destId="{600B54A7-1469-124E-B2EE-A3CED0F829BB}" srcOrd="0" destOrd="0" presId="urn:microsoft.com/office/officeart/2005/8/layout/cycle4"/>
    <dgm:cxn modelId="{9980AFA9-F64B-044D-A44B-190F00CE9150}" type="presOf" srcId="{693E09A3-CE71-B749-90AD-B6887A49DC77}" destId="{3BAFAB23-8634-F84C-AEB5-A3EF3BD5F949}" srcOrd="0" destOrd="2" presId="urn:microsoft.com/office/officeart/2005/8/layout/cycle4"/>
    <dgm:cxn modelId="{3F134DAE-30B7-3A4F-B335-384A66872E18}" srcId="{E8C13918-89C3-694E-BC90-5E1A695CD2F8}" destId="{F7095F1D-D4A4-FE49-BBBA-45825009B510}" srcOrd="1" destOrd="0" parTransId="{782913A5-584F-DD49-B7DC-9C82295B7120}" sibTransId="{2D0D504D-CC6F-5240-BB6C-CE1A98A799A0}"/>
    <dgm:cxn modelId="{240EB1AE-9CC4-2C40-AB00-E4ECB3451CC4}" type="presOf" srcId="{CD2416D7-E9A7-3D4B-907E-5318711129D9}" destId="{EC1A8D45-EB7C-BB4C-B81C-E4DA23DDDE55}" srcOrd="1" destOrd="0" presId="urn:microsoft.com/office/officeart/2005/8/layout/cycle4"/>
    <dgm:cxn modelId="{1E25B8B3-AA1F-634D-B0BD-59F34027CDB5}" srcId="{9CC56CAD-979A-F84D-B8A2-932CC27E4D02}" destId="{0B07A2BA-7743-4D4C-82C2-2BB4C90FF709}" srcOrd="3" destOrd="0" parTransId="{4E7F5ABC-5D30-5C49-8252-91DB626BB336}" sibTransId="{99451127-AC69-B143-B188-C4CE3A44E636}"/>
    <dgm:cxn modelId="{D904CEB8-58F7-6743-AE8D-E77A9F79559A}" srcId="{29BBB3AC-071A-524D-823F-97FBAF13D0EE}" destId="{693E09A3-CE71-B749-90AD-B6887A49DC77}" srcOrd="2" destOrd="0" parTransId="{B9021CB8-2D39-7343-B340-F56EA70B4EA2}" sibTransId="{98DCE583-6129-6B46-A3B4-6154A950F2A2}"/>
    <dgm:cxn modelId="{930390C7-A494-824E-826D-5BCF5297F8BF}" type="presOf" srcId="{D4B43DB2-98C8-164B-9534-0D271A3F19E3}" destId="{D57BC3DD-F1DA-7842-9F19-336D477211AF}" srcOrd="1" destOrd="2" presId="urn:microsoft.com/office/officeart/2005/8/layout/cycle4"/>
    <dgm:cxn modelId="{52BA14D8-12F6-E342-BA81-97E2B8A2B55A}" type="presOf" srcId="{43760621-A51A-6346-8225-D85D5BA0007A}" destId="{8EFED633-1A4E-7A4F-957E-049FB554FD77}" srcOrd="1" destOrd="0" presId="urn:microsoft.com/office/officeart/2005/8/layout/cycle4"/>
    <dgm:cxn modelId="{DCEE76D8-0684-1E47-88C6-7BEB9F25B0C8}" type="presOf" srcId="{C0E9BEB5-D572-3A4F-95BE-B311CBFB4CA0}" destId="{EC1A8D45-EB7C-BB4C-B81C-E4DA23DDDE55}" srcOrd="1" destOrd="3" presId="urn:microsoft.com/office/officeart/2005/8/layout/cycle4"/>
    <dgm:cxn modelId="{73707FDC-0870-4642-9F32-712009CCE2BD}" srcId="{49B9A1D2-BB7E-1542-9B88-D5D21645E32F}" destId="{D39D9624-823F-DE4B-8653-40868107D927}" srcOrd="1" destOrd="0" parTransId="{8AA1B2A9-4148-3E49-99BC-C4C0B19E12F0}" sibTransId="{137FD6ED-CF49-3E42-BFC4-21175560CDEE}"/>
    <dgm:cxn modelId="{1785EBDD-39DC-044A-8E43-B44397D31887}" type="presOf" srcId="{EA518ABB-084B-E247-90BB-61A23A9256E5}" destId="{8EFED633-1A4E-7A4F-957E-049FB554FD77}" srcOrd="1" destOrd="2" presId="urn:microsoft.com/office/officeart/2005/8/layout/cycle4"/>
    <dgm:cxn modelId="{2C07CEDF-715A-394C-9437-E160FFB4C237}" type="presOf" srcId="{53C80283-2810-6241-B099-D685A3F045E5}" destId="{C5138EEB-01B5-D740-90EA-3E332000087A}" srcOrd="1" destOrd="0" presId="urn:microsoft.com/office/officeart/2005/8/layout/cycle4"/>
    <dgm:cxn modelId="{85A35AE8-EDFB-2F41-9D9E-79B05791F7B8}" type="presOf" srcId="{C0E9BEB5-D572-3A4F-95BE-B311CBFB4CA0}" destId="{3BAFAB23-8634-F84C-AEB5-A3EF3BD5F949}" srcOrd="0" destOrd="3" presId="urn:microsoft.com/office/officeart/2005/8/layout/cycle4"/>
    <dgm:cxn modelId="{0030D1E9-2192-B54C-B542-1D9BDEAD95B4}" srcId="{29BBB3AC-071A-524D-823F-97FBAF13D0EE}" destId="{543B2C1F-AF2C-184B-A801-6AB0749C93DF}" srcOrd="1" destOrd="0" parTransId="{EC1F2786-C7EB-AD44-A505-7402D07D9A86}" sibTransId="{5C1CB6D5-719F-6E4E-863F-400B07150290}"/>
    <dgm:cxn modelId="{0199BAED-69C6-F84A-8A15-5DE7BF600E8E}" type="presOf" srcId="{543B2C1F-AF2C-184B-A801-6AB0749C93DF}" destId="{3BAFAB23-8634-F84C-AEB5-A3EF3BD5F949}" srcOrd="0" destOrd="1" presId="urn:microsoft.com/office/officeart/2005/8/layout/cycle4"/>
    <dgm:cxn modelId="{ED730AF1-7C71-744A-994D-74E2FCC4906E}" srcId="{E8C13918-89C3-694E-BC90-5E1A695CD2F8}" destId="{0356FD83-0CDA-1A4D-B7F2-56FA7A24ADE0}" srcOrd="4" destOrd="0" parTransId="{081DBF79-B9AE-9D42-9E03-DF3ECD5EE0FC}" sibTransId="{5B658EC0-958D-404A-A93D-F25462BC420C}"/>
    <dgm:cxn modelId="{54C716F6-8FCB-854D-9D0B-F28F458E8FED}" srcId="{9CC56CAD-979A-F84D-B8A2-932CC27E4D02}" destId="{709F62ED-07D4-6D48-8AAF-383DFED4CAE8}" srcOrd="0" destOrd="0" parTransId="{979C5117-9843-BF4D-AAD8-59CF278BED8E}" sibTransId="{A59CDFA9-6245-1544-B8CC-38DD6151BC8A}"/>
    <dgm:cxn modelId="{5E006AFE-CE37-2142-9C6D-58D982224DC8}" type="presOf" srcId="{693E09A3-CE71-B749-90AD-B6887A49DC77}" destId="{EC1A8D45-EB7C-BB4C-B81C-E4DA23DDDE55}" srcOrd="1" destOrd="2" presId="urn:microsoft.com/office/officeart/2005/8/layout/cycle4"/>
    <dgm:cxn modelId="{BF59F068-B048-F145-8120-897D665B0327}" type="presParOf" srcId="{26BB3337-D1CB-964D-B478-ADD934701C54}" destId="{A2660FCA-BFFB-FA4F-AF81-6F7BF7F2B429}" srcOrd="0" destOrd="0" presId="urn:microsoft.com/office/officeart/2005/8/layout/cycle4"/>
    <dgm:cxn modelId="{F4FFA7DB-B7D4-7645-89B5-B9E70861A490}" type="presParOf" srcId="{A2660FCA-BFFB-FA4F-AF81-6F7BF7F2B429}" destId="{94F82172-394B-8A48-941F-F17008786D38}" srcOrd="0" destOrd="0" presId="urn:microsoft.com/office/officeart/2005/8/layout/cycle4"/>
    <dgm:cxn modelId="{7B773677-2279-524F-8E7B-5968005875A4}" type="presParOf" srcId="{94F82172-394B-8A48-941F-F17008786D38}" destId="{3BAFAB23-8634-F84C-AEB5-A3EF3BD5F949}" srcOrd="0" destOrd="0" presId="urn:microsoft.com/office/officeart/2005/8/layout/cycle4"/>
    <dgm:cxn modelId="{719EF724-5776-6146-AB16-12F6EAAF5314}" type="presParOf" srcId="{94F82172-394B-8A48-941F-F17008786D38}" destId="{EC1A8D45-EB7C-BB4C-B81C-E4DA23DDDE55}" srcOrd="1" destOrd="0" presId="urn:microsoft.com/office/officeart/2005/8/layout/cycle4"/>
    <dgm:cxn modelId="{CE257095-6E1F-F640-B1C7-5D2C15F92868}" type="presParOf" srcId="{A2660FCA-BFFB-FA4F-AF81-6F7BF7F2B429}" destId="{CF96CAB6-6682-0B4D-9D37-558BB92D3893}" srcOrd="1" destOrd="0" presId="urn:microsoft.com/office/officeart/2005/8/layout/cycle4"/>
    <dgm:cxn modelId="{7AE7A8FF-12E5-B548-B9B1-88C39783FC8C}" type="presParOf" srcId="{CF96CAB6-6682-0B4D-9D37-558BB92D3893}" destId="{CCEDBD60-F20D-1E4D-B8CC-BDF3FE4AD175}" srcOrd="0" destOrd="0" presId="urn:microsoft.com/office/officeart/2005/8/layout/cycle4"/>
    <dgm:cxn modelId="{4945D6B3-811F-EE4D-808A-FCC1E2DD63A4}" type="presParOf" srcId="{CF96CAB6-6682-0B4D-9D37-558BB92D3893}" destId="{8EFED633-1A4E-7A4F-957E-049FB554FD77}" srcOrd="1" destOrd="0" presId="urn:microsoft.com/office/officeart/2005/8/layout/cycle4"/>
    <dgm:cxn modelId="{5A03A473-148A-A043-8968-98A464EDD087}" type="presParOf" srcId="{A2660FCA-BFFB-FA4F-AF81-6F7BF7F2B429}" destId="{BFEFA405-6341-9541-89F9-D644C695F565}" srcOrd="2" destOrd="0" presId="urn:microsoft.com/office/officeart/2005/8/layout/cycle4"/>
    <dgm:cxn modelId="{767E5DC6-C57C-C947-A8E9-10AD7F49A5AE}" type="presParOf" srcId="{BFEFA405-6341-9541-89F9-D644C695F565}" destId="{600B54A7-1469-124E-B2EE-A3CED0F829BB}" srcOrd="0" destOrd="0" presId="urn:microsoft.com/office/officeart/2005/8/layout/cycle4"/>
    <dgm:cxn modelId="{66266628-D563-BA48-AE31-69CB5BE6C234}" type="presParOf" srcId="{BFEFA405-6341-9541-89F9-D644C695F565}" destId="{C5138EEB-01B5-D740-90EA-3E332000087A}" srcOrd="1" destOrd="0" presId="urn:microsoft.com/office/officeart/2005/8/layout/cycle4"/>
    <dgm:cxn modelId="{42CD3FC9-4463-2744-A4B4-A6D3052749A7}" type="presParOf" srcId="{A2660FCA-BFFB-FA4F-AF81-6F7BF7F2B429}" destId="{A7C4D41D-D671-2E4E-9D3A-3C6B7643239F}" srcOrd="3" destOrd="0" presId="urn:microsoft.com/office/officeart/2005/8/layout/cycle4"/>
    <dgm:cxn modelId="{B3EEC562-F517-B04F-9108-E5C27DFA4F5D}" type="presParOf" srcId="{A7C4D41D-D671-2E4E-9D3A-3C6B7643239F}" destId="{74D5843A-A0AA-7546-83F8-D8566FB68E4C}" srcOrd="0" destOrd="0" presId="urn:microsoft.com/office/officeart/2005/8/layout/cycle4"/>
    <dgm:cxn modelId="{4F2B7951-7647-6648-8993-AA4C7DD600C2}" type="presParOf" srcId="{A7C4D41D-D671-2E4E-9D3A-3C6B7643239F}" destId="{D57BC3DD-F1DA-7842-9F19-336D477211AF}" srcOrd="1" destOrd="0" presId="urn:microsoft.com/office/officeart/2005/8/layout/cycle4"/>
    <dgm:cxn modelId="{4CADF3BF-3D47-994D-8370-02330CC705CE}" type="presParOf" srcId="{A2660FCA-BFFB-FA4F-AF81-6F7BF7F2B429}" destId="{0DF34AC7-D306-804A-9625-0E3293C9EAAC}" srcOrd="4" destOrd="0" presId="urn:microsoft.com/office/officeart/2005/8/layout/cycle4"/>
    <dgm:cxn modelId="{2BE9A11C-59EC-6845-AE42-3AA0002CA129}" type="presParOf" srcId="{26BB3337-D1CB-964D-B478-ADD934701C54}" destId="{B45BAF1B-9B38-FC49-B123-BE65892A3636}" srcOrd="1" destOrd="0" presId="urn:microsoft.com/office/officeart/2005/8/layout/cycle4"/>
    <dgm:cxn modelId="{91E28150-B389-5F4B-9242-4AB282AE089C}" type="presParOf" srcId="{B45BAF1B-9B38-FC49-B123-BE65892A3636}" destId="{288DB75D-D6ED-EB46-BFBD-88DF1E04E742}" srcOrd="0" destOrd="0" presId="urn:microsoft.com/office/officeart/2005/8/layout/cycle4"/>
    <dgm:cxn modelId="{9879DFDD-36CA-C249-8EC4-76BC383DADB4}" type="presParOf" srcId="{B45BAF1B-9B38-FC49-B123-BE65892A3636}" destId="{7BF1AA4F-20C5-E945-B8C2-2834E07D5A14}" srcOrd="1" destOrd="0" presId="urn:microsoft.com/office/officeart/2005/8/layout/cycle4"/>
    <dgm:cxn modelId="{2CA30CFC-FC74-014D-A13C-28FFB7181968}" type="presParOf" srcId="{B45BAF1B-9B38-FC49-B123-BE65892A3636}" destId="{D2F3CFAA-C5DB-D040-A08C-D72AF5FA08F2}" srcOrd="2" destOrd="0" presId="urn:microsoft.com/office/officeart/2005/8/layout/cycle4"/>
    <dgm:cxn modelId="{75ADFD97-1359-C846-AD40-52995F9E9266}" type="presParOf" srcId="{B45BAF1B-9B38-FC49-B123-BE65892A3636}" destId="{2610206C-ED27-E94F-AD3E-DE3F1397CE0A}" srcOrd="3" destOrd="0" presId="urn:microsoft.com/office/officeart/2005/8/layout/cycle4"/>
    <dgm:cxn modelId="{BEE54FE2-4BA0-644A-AF46-9FE5DEF6FDA6}" type="presParOf" srcId="{B45BAF1B-9B38-FC49-B123-BE65892A3636}" destId="{D325CE14-ABB0-144F-A61D-C3C4FA18B4C1}" srcOrd="4" destOrd="0" presId="urn:microsoft.com/office/officeart/2005/8/layout/cycle4"/>
    <dgm:cxn modelId="{55AD9977-A371-1040-8257-00145E9393ED}" type="presParOf" srcId="{26BB3337-D1CB-964D-B478-ADD934701C54}" destId="{8F56A1CF-1A7D-9342-80BC-7D6FD8EECE86}" srcOrd="2" destOrd="0" presId="urn:microsoft.com/office/officeart/2005/8/layout/cycle4"/>
    <dgm:cxn modelId="{44669DEE-21C3-D743-AA5F-5C8104242E88}" type="presParOf" srcId="{26BB3337-D1CB-964D-B478-ADD934701C54}" destId="{BBF0F0A7-9005-8048-8D5D-37D51F15452D}"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F84EA3-2475-8E4C-A918-752B47C2F5EC}" type="doc">
      <dgm:prSet loTypeId="urn:microsoft.com/office/officeart/2005/8/layout/arrow5" loCatId="relationship" qsTypeId="urn:microsoft.com/office/officeart/2005/8/quickstyle/simple3" qsCatId="simple" csTypeId="urn:microsoft.com/office/officeart/2005/8/colors/colorful5" csCatId="colorful" phldr="1"/>
      <dgm:spPr/>
      <dgm:t>
        <a:bodyPr/>
        <a:lstStyle/>
        <a:p>
          <a:endParaRPr lang="en-US"/>
        </a:p>
      </dgm:t>
    </dgm:pt>
    <dgm:pt modelId="{871E0FF5-3DC8-F24B-9364-6AA38D3BA1D6}">
      <dgm:prSet/>
      <dgm:spPr/>
      <dgm:t>
        <a:bodyPr/>
        <a:lstStyle/>
        <a:p>
          <a:r>
            <a:rPr lang="en-US"/>
            <a:t>Matrix of regimes for HRDD</a:t>
          </a:r>
        </a:p>
      </dgm:t>
    </dgm:pt>
    <dgm:pt modelId="{AF4DA698-9887-D74F-879C-34AD8F2F9EC6}" type="parTrans" cxnId="{035DCF93-5EA2-BB4D-BC1C-4381E0DAA748}">
      <dgm:prSet/>
      <dgm:spPr/>
      <dgm:t>
        <a:bodyPr/>
        <a:lstStyle/>
        <a:p>
          <a:endParaRPr lang="en-US"/>
        </a:p>
      </dgm:t>
    </dgm:pt>
    <dgm:pt modelId="{D2AF8229-99F0-7F43-B469-E62F6A14D4DE}" type="sibTrans" cxnId="{035DCF93-5EA2-BB4D-BC1C-4381E0DAA748}">
      <dgm:prSet/>
      <dgm:spPr/>
      <dgm:t>
        <a:bodyPr/>
        <a:lstStyle/>
        <a:p>
          <a:endParaRPr lang="en-US"/>
        </a:p>
      </dgm:t>
    </dgm:pt>
    <dgm:pt modelId="{7A1731AA-65C1-FA44-B8A5-55CD8100F9E6}">
      <dgm:prSet/>
      <dgm:spPr/>
      <dgm:t>
        <a:bodyPr/>
        <a:lstStyle/>
        <a:p>
          <a:r>
            <a:rPr lang="en-US" dirty="0"/>
            <a:t>Content: Focus on information and its production</a:t>
          </a:r>
        </a:p>
      </dgm:t>
    </dgm:pt>
    <dgm:pt modelId="{D313FCD4-DBDE-724B-9492-0F50AD7C7501}" type="parTrans" cxnId="{640198CB-244E-334A-AAB4-4DD0BF210C7D}">
      <dgm:prSet/>
      <dgm:spPr/>
      <dgm:t>
        <a:bodyPr/>
        <a:lstStyle/>
        <a:p>
          <a:endParaRPr lang="en-US"/>
        </a:p>
      </dgm:t>
    </dgm:pt>
    <dgm:pt modelId="{A5BA4025-FC1C-5845-AC15-71DAE7C6F8F0}" type="sibTrans" cxnId="{640198CB-244E-334A-AAB4-4DD0BF210C7D}">
      <dgm:prSet/>
      <dgm:spPr/>
      <dgm:t>
        <a:bodyPr/>
        <a:lstStyle/>
        <a:p>
          <a:endParaRPr lang="en-US"/>
        </a:p>
      </dgm:t>
    </dgm:pt>
    <dgm:pt modelId="{1E9E8E60-0780-E640-99F1-68F031AB310D}">
      <dgm:prSet/>
      <dgm:spPr/>
      <dgm:t>
        <a:bodyPr/>
        <a:lstStyle/>
        <a:p>
          <a:r>
            <a:rPr lang="en-US" dirty="0"/>
            <a:t>Distribution: Focus on individuals and use</a:t>
          </a:r>
        </a:p>
      </dgm:t>
    </dgm:pt>
    <dgm:pt modelId="{E004DB84-6A38-5B49-B9A6-0F0356148407}" type="sibTrans" cxnId="{C8535045-134A-1C4B-99F2-20AC65914AC5}">
      <dgm:prSet/>
      <dgm:spPr/>
      <dgm:t>
        <a:bodyPr/>
        <a:lstStyle/>
        <a:p>
          <a:endParaRPr lang="en-US"/>
        </a:p>
      </dgm:t>
    </dgm:pt>
    <dgm:pt modelId="{67AC55D6-459E-7649-8303-9BA6AAA5D0FC}" type="parTrans" cxnId="{C8535045-134A-1C4B-99F2-20AC65914AC5}">
      <dgm:prSet/>
      <dgm:spPr/>
      <dgm:t>
        <a:bodyPr/>
        <a:lstStyle/>
        <a:p>
          <a:endParaRPr lang="en-US"/>
        </a:p>
      </dgm:t>
    </dgm:pt>
    <dgm:pt modelId="{2ED4146D-BDF6-6445-A08D-9EF54035E03B}" type="pres">
      <dgm:prSet presAssocID="{43F84EA3-2475-8E4C-A918-752B47C2F5EC}" presName="diagram" presStyleCnt="0">
        <dgm:presLayoutVars>
          <dgm:dir/>
          <dgm:resizeHandles val="exact"/>
        </dgm:presLayoutVars>
      </dgm:prSet>
      <dgm:spPr/>
    </dgm:pt>
    <dgm:pt modelId="{34008347-D55F-744D-AAA0-8BBB1083C4B6}" type="pres">
      <dgm:prSet presAssocID="{871E0FF5-3DC8-F24B-9364-6AA38D3BA1D6}" presName="arrow" presStyleLbl="node1" presStyleIdx="0" presStyleCnt="3" custRadScaleRad="54051" custRadScaleInc="0">
        <dgm:presLayoutVars>
          <dgm:bulletEnabled val="1"/>
        </dgm:presLayoutVars>
      </dgm:prSet>
      <dgm:spPr/>
    </dgm:pt>
    <dgm:pt modelId="{B2CE3DB6-3EA9-CA4D-A044-0ADC636A6D44}" type="pres">
      <dgm:prSet presAssocID="{7A1731AA-65C1-FA44-B8A5-55CD8100F9E6}" presName="arrow" presStyleLbl="node1" presStyleIdx="1" presStyleCnt="3" custAng="19800000" custScaleY="200108" custRadScaleRad="300230" custRadScaleInc="-11074">
        <dgm:presLayoutVars>
          <dgm:bulletEnabled val="1"/>
        </dgm:presLayoutVars>
      </dgm:prSet>
      <dgm:spPr/>
    </dgm:pt>
    <dgm:pt modelId="{D4DD189E-DAC1-0C44-98CC-0E1FC4F9845C}" type="pres">
      <dgm:prSet presAssocID="{1E9E8E60-0780-E640-99F1-68F031AB310D}" presName="arrow" presStyleLbl="node1" presStyleIdx="2" presStyleCnt="3" custAng="1800000" custScaleY="200108" custRadScaleRad="229374" custRadScaleInc="6575">
        <dgm:presLayoutVars>
          <dgm:bulletEnabled val="1"/>
        </dgm:presLayoutVars>
      </dgm:prSet>
      <dgm:spPr/>
    </dgm:pt>
  </dgm:ptLst>
  <dgm:cxnLst>
    <dgm:cxn modelId="{43D35201-5947-474A-9042-A7A671BE9021}" type="presOf" srcId="{1E9E8E60-0780-E640-99F1-68F031AB310D}" destId="{D4DD189E-DAC1-0C44-98CC-0E1FC4F9845C}" srcOrd="0" destOrd="0" presId="urn:microsoft.com/office/officeart/2005/8/layout/arrow5"/>
    <dgm:cxn modelId="{24172E09-6C35-DE45-A423-61042234E7C0}" type="presOf" srcId="{43F84EA3-2475-8E4C-A918-752B47C2F5EC}" destId="{2ED4146D-BDF6-6445-A08D-9EF54035E03B}" srcOrd="0" destOrd="0" presId="urn:microsoft.com/office/officeart/2005/8/layout/arrow5"/>
    <dgm:cxn modelId="{C8535045-134A-1C4B-99F2-20AC65914AC5}" srcId="{43F84EA3-2475-8E4C-A918-752B47C2F5EC}" destId="{1E9E8E60-0780-E640-99F1-68F031AB310D}" srcOrd="2" destOrd="0" parTransId="{67AC55D6-459E-7649-8303-9BA6AAA5D0FC}" sibTransId="{E004DB84-6A38-5B49-B9A6-0F0356148407}"/>
    <dgm:cxn modelId="{9F5B9A58-4A03-7E45-99D2-DD7F8E9EE4DA}" type="presOf" srcId="{871E0FF5-3DC8-F24B-9364-6AA38D3BA1D6}" destId="{34008347-D55F-744D-AAA0-8BBB1083C4B6}" srcOrd="0" destOrd="0" presId="urn:microsoft.com/office/officeart/2005/8/layout/arrow5"/>
    <dgm:cxn modelId="{035DCF93-5EA2-BB4D-BC1C-4381E0DAA748}" srcId="{43F84EA3-2475-8E4C-A918-752B47C2F5EC}" destId="{871E0FF5-3DC8-F24B-9364-6AA38D3BA1D6}" srcOrd="0" destOrd="0" parTransId="{AF4DA698-9887-D74F-879C-34AD8F2F9EC6}" sibTransId="{D2AF8229-99F0-7F43-B469-E62F6A14D4DE}"/>
    <dgm:cxn modelId="{640198CB-244E-334A-AAB4-4DD0BF210C7D}" srcId="{43F84EA3-2475-8E4C-A918-752B47C2F5EC}" destId="{7A1731AA-65C1-FA44-B8A5-55CD8100F9E6}" srcOrd="1" destOrd="0" parTransId="{D313FCD4-DBDE-724B-9492-0F50AD7C7501}" sibTransId="{A5BA4025-FC1C-5845-AC15-71DAE7C6F8F0}"/>
    <dgm:cxn modelId="{C52B18EC-9955-0349-B7DB-DB50EC8BD58C}" type="presOf" srcId="{7A1731AA-65C1-FA44-B8A5-55CD8100F9E6}" destId="{B2CE3DB6-3EA9-CA4D-A044-0ADC636A6D44}" srcOrd="0" destOrd="0" presId="urn:microsoft.com/office/officeart/2005/8/layout/arrow5"/>
    <dgm:cxn modelId="{A59E3897-3D40-3447-AB9C-971A21A35035}" type="presParOf" srcId="{2ED4146D-BDF6-6445-A08D-9EF54035E03B}" destId="{34008347-D55F-744D-AAA0-8BBB1083C4B6}" srcOrd="0" destOrd="0" presId="urn:microsoft.com/office/officeart/2005/8/layout/arrow5"/>
    <dgm:cxn modelId="{17C25C83-41BD-DC44-97CC-CC31499AFEFE}" type="presParOf" srcId="{2ED4146D-BDF6-6445-A08D-9EF54035E03B}" destId="{B2CE3DB6-3EA9-CA4D-A044-0ADC636A6D44}" srcOrd="1" destOrd="0" presId="urn:microsoft.com/office/officeart/2005/8/layout/arrow5"/>
    <dgm:cxn modelId="{FDB22403-9DF5-C342-B272-1F083D340246}" type="presParOf" srcId="{2ED4146D-BDF6-6445-A08D-9EF54035E03B}" destId="{D4DD189E-DAC1-0C44-98CC-0E1FC4F9845C}"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DE8D23-56AD-8948-A5BA-F46EDB55FE0A}" type="doc">
      <dgm:prSet loTypeId="urn:microsoft.com/office/officeart/2005/8/layout/radial2" loCatId="relationship" qsTypeId="urn:microsoft.com/office/officeart/2005/8/quickstyle/simple3" qsCatId="simple" csTypeId="urn:microsoft.com/office/officeart/2005/8/colors/colorful5" csCatId="colorful" phldr="1"/>
      <dgm:spPr/>
      <dgm:t>
        <a:bodyPr/>
        <a:lstStyle/>
        <a:p>
          <a:endParaRPr lang="en-US"/>
        </a:p>
      </dgm:t>
    </dgm:pt>
    <dgm:pt modelId="{4DF4F1F6-E86B-F845-B37D-539C4251CC93}">
      <dgm:prSet/>
      <dgm:spPr/>
      <dgm:t>
        <a:bodyPr/>
        <a:lstStyle/>
        <a:p>
          <a:r>
            <a:rPr lang="en-US" dirty="0"/>
            <a:t>Social media company roles </a:t>
          </a:r>
        </a:p>
      </dgm:t>
    </dgm:pt>
    <dgm:pt modelId="{B9336FCA-9E99-F941-B084-7E6C6D55349E}" type="parTrans" cxnId="{E93867C8-9A1E-8344-95A3-3C86D80E3EE5}">
      <dgm:prSet/>
      <dgm:spPr/>
      <dgm:t>
        <a:bodyPr/>
        <a:lstStyle/>
        <a:p>
          <a:endParaRPr lang="en-US"/>
        </a:p>
      </dgm:t>
    </dgm:pt>
    <dgm:pt modelId="{8FAF3A22-CB60-EF41-81E8-92B00B1CD6A0}" type="sibTrans" cxnId="{E93867C8-9A1E-8344-95A3-3C86D80E3EE5}">
      <dgm:prSet/>
      <dgm:spPr/>
      <dgm:t>
        <a:bodyPr/>
        <a:lstStyle/>
        <a:p>
          <a:endParaRPr lang="en-US"/>
        </a:p>
      </dgm:t>
    </dgm:pt>
    <dgm:pt modelId="{C9AA654F-F9E2-6046-9139-DA6D238E6D11}">
      <dgm:prSet/>
      <dgm:spPr/>
      <dgm:t>
        <a:bodyPr/>
        <a:lstStyle/>
        <a:p>
          <a:r>
            <a:rPr lang="en-US" b="1" dirty="0"/>
            <a:t>Protectors against bullying</a:t>
          </a:r>
        </a:p>
      </dgm:t>
    </dgm:pt>
    <dgm:pt modelId="{84E0CD56-4F0B-8D4B-9C94-35B5BB91AAA2}" type="parTrans" cxnId="{0078438C-ABA9-2145-B6C8-CC8515114FAD}">
      <dgm:prSet/>
      <dgm:spPr/>
      <dgm:t>
        <a:bodyPr/>
        <a:lstStyle/>
        <a:p>
          <a:endParaRPr lang="en-US"/>
        </a:p>
      </dgm:t>
    </dgm:pt>
    <dgm:pt modelId="{A361F097-2589-084E-88D5-A68367FBF29C}" type="sibTrans" cxnId="{0078438C-ABA9-2145-B6C8-CC8515114FAD}">
      <dgm:prSet/>
      <dgm:spPr/>
      <dgm:t>
        <a:bodyPr/>
        <a:lstStyle/>
        <a:p>
          <a:endParaRPr lang="en-US"/>
        </a:p>
      </dgm:t>
    </dgm:pt>
    <dgm:pt modelId="{EE3250AE-22A7-3943-BF39-396E656EB146}">
      <dgm:prSet/>
      <dgm:spPr/>
      <dgm:t>
        <a:bodyPr/>
        <a:lstStyle/>
        <a:p>
          <a:r>
            <a:rPr lang="en-US" b="1" dirty="0"/>
            <a:t>As repositories of information whose distribution they manage</a:t>
          </a:r>
        </a:p>
      </dgm:t>
    </dgm:pt>
    <dgm:pt modelId="{60FF4939-2CD6-0B4E-992B-D3C64BF9391F}" type="parTrans" cxnId="{BE748657-9F25-8E4B-A1E5-E9960CB8B64B}">
      <dgm:prSet/>
      <dgm:spPr/>
      <dgm:t>
        <a:bodyPr/>
        <a:lstStyle/>
        <a:p>
          <a:endParaRPr lang="en-US"/>
        </a:p>
      </dgm:t>
    </dgm:pt>
    <dgm:pt modelId="{0F08B9B0-6BCB-2941-BA6E-15135FB93261}" type="sibTrans" cxnId="{BE748657-9F25-8E4B-A1E5-E9960CB8B64B}">
      <dgm:prSet/>
      <dgm:spPr/>
      <dgm:t>
        <a:bodyPr/>
        <a:lstStyle/>
        <a:p>
          <a:endParaRPr lang="en-US"/>
        </a:p>
      </dgm:t>
    </dgm:pt>
    <dgm:pt modelId="{DF2CF552-1393-5E4C-AC6C-75D7919F7439}">
      <dgm:prSet/>
      <dgm:spPr/>
      <dgm:t>
        <a:bodyPr/>
        <a:lstStyle/>
        <a:p>
          <a:r>
            <a:rPr lang="en-US"/>
            <a:t>Facebook Policy</a:t>
          </a:r>
        </a:p>
      </dgm:t>
    </dgm:pt>
    <dgm:pt modelId="{B64FCFAE-6916-7044-888C-7AEA6224CC90}" type="parTrans" cxnId="{6CCF8C41-D9C0-2D4A-BDEA-7BE6584E7E86}">
      <dgm:prSet/>
      <dgm:spPr/>
      <dgm:t>
        <a:bodyPr/>
        <a:lstStyle/>
        <a:p>
          <a:endParaRPr lang="en-US"/>
        </a:p>
      </dgm:t>
    </dgm:pt>
    <dgm:pt modelId="{058E44F6-A3F3-6544-8B29-448CAC976DD4}" type="sibTrans" cxnId="{6CCF8C41-D9C0-2D4A-BDEA-7BE6584E7E86}">
      <dgm:prSet/>
      <dgm:spPr/>
      <dgm:t>
        <a:bodyPr/>
        <a:lstStyle/>
        <a:p>
          <a:endParaRPr lang="en-US"/>
        </a:p>
      </dgm:t>
    </dgm:pt>
    <dgm:pt modelId="{4F3D2631-BD4C-164C-9B77-14ED70A7A93D}">
      <dgm:prSet/>
      <dgm:spPr/>
      <dgm:t>
        <a:bodyPr/>
        <a:lstStyle/>
        <a:p>
          <a:r>
            <a:rPr lang="en-US" b="1" dirty="0"/>
            <a:t>People submit their relationship pictures of an intimate nature</a:t>
          </a:r>
        </a:p>
      </dgm:t>
    </dgm:pt>
    <dgm:pt modelId="{86212AF3-D2A3-B54C-B876-164CC8A75C8D}" type="parTrans" cxnId="{EF9F9047-BBB2-A346-8134-F0503112AD2A}">
      <dgm:prSet/>
      <dgm:spPr/>
      <dgm:t>
        <a:bodyPr/>
        <a:lstStyle/>
        <a:p>
          <a:endParaRPr lang="en-US"/>
        </a:p>
      </dgm:t>
    </dgm:pt>
    <dgm:pt modelId="{C4A222FE-CD63-8A4A-8503-6A64A0B99CBC}" type="sibTrans" cxnId="{EF9F9047-BBB2-A346-8134-F0503112AD2A}">
      <dgm:prSet/>
      <dgm:spPr/>
      <dgm:t>
        <a:bodyPr/>
        <a:lstStyle/>
        <a:p>
          <a:endParaRPr lang="en-US"/>
        </a:p>
      </dgm:t>
    </dgm:pt>
    <dgm:pt modelId="{051E458B-9A5F-5744-B0CA-254F1803D168}">
      <dgm:prSet/>
      <dgm:spPr/>
      <dgm:t>
        <a:bodyPr/>
        <a:lstStyle/>
        <a:p>
          <a:r>
            <a:rPr lang="en-US" b="1" dirty="0"/>
            <a:t>These are reduced to code</a:t>
          </a:r>
        </a:p>
      </dgm:t>
    </dgm:pt>
    <dgm:pt modelId="{60C0C7A3-AC10-DC43-86DF-B9C3CE13EC1B}" type="parTrans" cxnId="{7A8B8BAA-6D1B-A14E-99D6-68D8E7B3048E}">
      <dgm:prSet/>
      <dgm:spPr/>
      <dgm:t>
        <a:bodyPr/>
        <a:lstStyle/>
        <a:p>
          <a:endParaRPr lang="en-US"/>
        </a:p>
      </dgm:t>
    </dgm:pt>
    <dgm:pt modelId="{5CEA9606-C1C0-E84E-A18C-72C7B804D94C}" type="sibTrans" cxnId="{7A8B8BAA-6D1B-A14E-99D6-68D8E7B3048E}">
      <dgm:prSet/>
      <dgm:spPr/>
      <dgm:t>
        <a:bodyPr/>
        <a:lstStyle/>
        <a:p>
          <a:endParaRPr lang="en-US"/>
        </a:p>
      </dgm:t>
    </dgm:pt>
    <dgm:pt modelId="{7A62F0C6-8810-974E-A191-7D5ECB309545}">
      <dgm:prSet/>
      <dgm:spPr/>
      <dgm:t>
        <a:bodyPr/>
        <a:lstStyle/>
        <a:p>
          <a:r>
            <a:rPr lang="en-US" b="1" dirty="0"/>
            <a:t>When code for these pix appear elsewhere they are blocked</a:t>
          </a:r>
        </a:p>
      </dgm:t>
    </dgm:pt>
    <dgm:pt modelId="{D634FF6E-196C-7C45-802D-6BD8ADF44AAB}" type="parTrans" cxnId="{6E45C8C5-99A1-AC47-8E6C-A6E798F9E15C}">
      <dgm:prSet/>
      <dgm:spPr/>
      <dgm:t>
        <a:bodyPr/>
        <a:lstStyle/>
        <a:p>
          <a:endParaRPr lang="en-US"/>
        </a:p>
      </dgm:t>
    </dgm:pt>
    <dgm:pt modelId="{6373ED88-2A03-C844-8FE3-5A2880BF3757}" type="sibTrans" cxnId="{6E45C8C5-99A1-AC47-8E6C-A6E798F9E15C}">
      <dgm:prSet/>
      <dgm:spPr/>
      <dgm:t>
        <a:bodyPr/>
        <a:lstStyle/>
        <a:p>
          <a:endParaRPr lang="en-US"/>
        </a:p>
      </dgm:t>
    </dgm:pt>
    <dgm:pt modelId="{C656EA1A-80D1-1A4A-B87A-88886832DEC4}">
      <dgm:prSet/>
      <dgm:spPr/>
      <dgm:t>
        <a:bodyPr/>
        <a:lstStyle/>
        <a:p>
          <a:r>
            <a:rPr lang="en-US" b="1" dirty="0"/>
            <a:t>To work everyone must submit their intimate pict8res of any kind to Facebook</a:t>
          </a:r>
        </a:p>
      </dgm:t>
    </dgm:pt>
    <dgm:pt modelId="{32DF1C4E-EB26-7248-B22C-9475B8FB334E}" type="parTrans" cxnId="{29ED587C-0CA4-A946-919B-A8D7C9B7278A}">
      <dgm:prSet/>
      <dgm:spPr/>
      <dgm:t>
        <a:bodyPr/>
        <a:lstStyle/>
        <a:p>
          <a:endParaRPr lang="en-US"/>
        </a:p>
      </dgm:t>
    </dgm:pt>
    <dgm:pt modelId="{6314354E-94D6-CE4A-8BAA-F56466D306F4}" type="sibTrans" cxnId="{29ED587C-0CA4-A946-919B-A8D7C9B7278A}">
      <dgm:prSet/>
      <dgm:spPr/>
      <dgm:t>
        <a:bodyPr/>
        <a:lstStyle/>
        <a:p>
          <a:endParaRPr lang="en-US"/>
        </a:p>
      </dgm:t>
    </dgm:pt>
    <dgm:pt modelId="{DAAE864F-7AFA-0B4B-9CA2-91509CF1FA8C}">
      <dgm:prSet/>
      <dgm:spPr/>
      <dgm:t>
        <a:bodyPr/>
        <a:lstStyle/>
        <a:p>
          <a:r>
            <a:rPr lang="en-US"/>
            <a:t>Issues</a:t>
          </a:r>
        </a:p>
      </dgm:t>
    </dgm:pt>
    <dgm:pt modelId="{73E66085-3ABD-C645-ADD9-7B6153B80A81}" type="parTrans" cxnId="{51067506-40E6-6F42-95C6-7F7B5E626068}">
      <dgm:prSet/>
      <dgm:spPr/>
      <dgm:t>
        <a:bodyPr/>
        <a:lstStyle/>
        <a:p>
          <a:endParaRPr lang="en-US"/>
        </a:p>
      </dgm:t>
    </dgm:pt>
    <dgm:pt modelId="{C416214F-FD8C-224B-86E6-5B3A4F2D947A}" type="sibTrans" cxnId="{51067506-40E6-6F42-95C6-7F7B5E626068}">
      <dgm:prSet/>
      <dgm:spPr/>
      <dgm:t>
        <a:bodyPr/>
        <a:lstStyle/>
        <a:p>
          <a:endParaRPr lang="en-US"/>
        </a:p>
      </dgm:t>
    </dgm:pt>
    <dgm:pt modelId="{FC86536D-3749-C947-91E1-30329FDD7733}">
      <dgm:prSet/>
      <dgm:spPr/>
      <dgm:t>
        <a:bodyPr/>
        <a:lstStyle/>
        <a:p>
          <a:r>
            <a:rPr lang="en-US" b="1" dirty="0"/>
            <a:t>Access</a:t>
          </a:r>
        </a:p>
      </dgm:t>
    </dgm:pt>
    <dgm:pt modelId="{58314B16-3C62-1140-8A48-66DA1FAB9D3B}" type="parTrans" cxnId="{443171DF-5141-7F40-BC86-0A6C61515530}">
      <dgm:prSet/>
      <dgm:spPr/>
      <dgm:t>
        <a:bodyPr/>
        <a:lstStyle/>
        <a:p>
          <a:endParaRPr lang="en-US"/>
        </a:p>
      </dgm:t>
    </dgm:pt>
    <dgm:pt modelId="{5264B06F-260E-7F48-8650-E775F5541EA3}" type="sibTrans" cxnId="{443171DF-5141-7F40-BC86-0A6C61515530}">
      <dgm:prSet/>
      <dgm:spPr/>
      <dgm:t>
        <a:bodyPr/>
        <a:lstStyle/>
        <a:p>
          <a:endParaRPr lang="en-US"/>
        </a:p>
      </dgm:t>
    </dgm:pt>
    <dgm:pt modelId="{206F07DD-907A-EC4F-A70B-5C2B644EF869}">
      <dgm:prSet/>
      <dgm:spPr/>
      <dgm:t>
        <a:bodyPr/>
        <a:lstStyle/>
        <a:p>
          <a:r>
            <a:rPr lang="en-US" b="1" dirty="0"/>
            <a:t>Control</a:t>
          </a:r>
        </a:p>
      </dgm:t>
    </dgm:pt>
    <dgm:pt modelId="{541B50B8-41D6-7041-A832-723545CAB338}" type="parTrans" cxnId="{65D0E005-AE67-1043-8BF5-FBDCCD9358C3}">
      <dgm:prSet/>
      <dgm:spPr/>
      <dgm:t>
        <a:bodyPr/>
        <a:lstStyle/>
        <a:p>
          <a:endParaRPr lang="en-US"/>
        </a:p>
      </dgm:t>
    </dgm:pt>
    <dgm:pt modelId="{2F22D8EF-71E9-E746-BD55-1B0B1208D0D8}" type="sibTrans" cxnId="{65D0E005-AE67-1043-8BF5-FBDCCD9358C3}">
      <dgm:prSet/>
      <dgm:spPr/>
      <dgm:t>
        <a:bodyPr/>
        <a:lstStyle/>
        <a:p>
          <a:endParaRPr lang="en-US"/>
        </a:p>
      </dgm:t>
    </dgm:pt>
    <dgm:pt modelId="{A0913D3B-BDCB-7E4B-990A-9E04DC80F1DB}">
      <dgm:prSet/>
      <dgm:spPr/>
      <dgm:t>
        <a:bodyPr/>
        <a:lstStyle/>
        <a:p>
          <a:r>
            <a:rPr lang="en-US" b="1" dirty="0"/>
            <a:t>Use</a:t>
          </a:r>
        </a:p>
      </dgm:t>
    </dgm:pt>
    <dgm:pt modelId="{BFD989FF-F9F9-784D-ACB3-63E534DAA0F9}" type="parTrans" cxnId="{A8BD4220-5552-0545-AD9F-9CFDFBBFF7DC}">
      <dgm:prSet/>
      <dgm:spPr/>
      <dgm:t>
        <a:bodyPr/>
        <a:lstStyle/>
        <a:p>
          <a:endParaRPr lang="en-US"/>
        </a:p>
      </dgm:t>
    </dgm:pt>
    <dgm:pt modelId="{AEEEA07A-FFD9-C743-94F2-7396EE1746B3}" type="sibTrans" cxnId="{A8BD4220-5552-0545-AD9F-9CFDFBBFF7DC}">
      <dgm:prSet/>
      <dgm:spPr/>
      <dgm:t>
        <a:bodyPr/>
        <a:lstStyle/>
        <a:p>
          <a:endParaRPr lang="en-US"/>
        </a:p>
      </dgm:t>
    </dgm:pt>
    <dgm:pt modelId="{EEE0569D-7784-3E44-8400-6141C0073507}" type="pres">
      <dgm:prSet presAssocID="{5BDE8D23-56AD-8948-A5BA-F46EDB55FE0A}" presName="composite" presStyleCnt="0">
        <dgm:presLayoutVars>
          <dgm:chMax val="5"/>
          <dgm:dir/>
          <dgm:animLvl val="ctr"/>
          <dgm:resizeHandles val="exact"/>
        </dgm:presLayoutVars>
      </dgm:prSet>
      <dgm:spPr/>
    </dgm:pt>
    <dgm:pt modelId="{6CEB053F-DC5F-0742-8B29-F3A10CA3E4E1}" type="pres">
      <dgm:prSet presAssocID="{5BDE8D23-56AD-8948-A5BA-F46EDB55FE0A}" presName="cycle" presStyleCnt="0"/>
      <dgm:spPr/>
    </dgm:pt>
    <dgm:pt modelId="{D32C14B5-97F7-D447-B567-49D1F7D4C308}" type="pres">
      <dgm:prSet presAssocID="{5BDE8D23-56AD-8948-A5BA-F46EDB55FE0A}" presName="centerShape" presStyleCnt="0"/>
      <dgm:spPr/>
    </dgm:pt>
    <dgm:pt modelId="{77798675-994C-F549-9083-19D01D2503CA}" type="pres">
      <dgm:prSet presAssocID="{5BDE8D23-56AD-8948-A5BA-F46EDB55FE0A}" presName="connSite" presStyleLbl="node1" presStyleIdx="0" presStyleCnt="4"/>
      <dgm:spPr/>
    </dgm:pt>
    <dgm:pt modelId="{E45E2A08-2993-1B40-9EA1-89169F136BBF}" type="pres">
      <dgm:prSet presAssocID="{5BDE8D23-56AD-8948-A5BA-F46EDB55FE0A}"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23D1DBB9-F976-1040-B707-4C46FD2BD532}" type="pres">
      <dgm:prSet presAssocID="{B9336FCA-9E99-F941-B084-7E6C6D55349E}" presName="Name25" presStyleLbl="parChTrans1D1" presStyleIdx="0" presStyleCnt="3"/>
      <dgm:spPr/>
    </dgm:pt>
    <dgm:pt modelId="{84DB0217-9DBB-534B-B94D-BFBD8AE12344}" type="pres">
      <dgm:prSet presAssocID="{4DF4F1F6-E86B-F845-B37D-539C4251CC93}" presName="node" presStyleCnt="0"/>
      <dgm:spPr/>
    </dgm:pt>
    <dgm:pt modelId="{7A4F5055-F33E-754F-A511-30873F6CC382}" type="pres">
      <dgm:prSet presAssocID="{4DF4F1F6-E86B-F845-B37D-539C4251CC93}" presName="parentNode" presStyleLbl="node1" presStyleIdx="1" presStyleCnt="4">
        <dgm:presLayoutVars>
          <dgm:chMax val="1"/>
          <dgm:bulletEnabled val="1"/>
        </dgm:presLayoutVars>
      </dgm:prSet>
      <dgm:spPr/>
    </dgm:pt>
    <dgm:pt modelId="{C97901CB-BDF2-284B-B445-FA9AB7C7DE2E}" type="pres">
      <dgm:prSet presAssocID="{4DF4F1F6-E86B-F845-B37D-539C4251CC93}" presName="childNode" presStyleLbl="revTx" presStyleIdx="0" presStyleCnt="3">
        <dgm:presLayoutVars>
          <dgm:bulletEnabled val="1"/>
        </dgm:presLayoutVars>
      </dgm:prSet>
      <dgm:spPr/>
    </dgm:pt>
    <dgm:pt modelId="{B21BE287-BCF4-5C40-8C89-79D089D54BDB}" type="pres">
      <dgm:prSet presAssocID="{B64FCFAE-6916-7044-888C-7AEA6224CC90}" presName="Name25" presStyleLbl="parChTrans1D1" presStyleIdx="1" presStyleCnt="3"/>
      <dgm:spPr/>
    </dgm:pt>
    <dgm:pt modelId="{A9FEED2F-9455-C04D-B9D8-F9126FD2C203}" type="pres">
      <dgm:prSet presAssocID="{DF2CF552-1393-5E4C-AC6C-75D7919F7439}" presName="node" presStyleCnt="0"/>
      <dgm:spPr/>
    </dgm:pt>
    <dgm:pt modelId="{B2585F0A-788A-6D42-829F-02EB72DA6154}" type="pres">
      <dgm:prSet presAssocID="{DF2CF552-1393-5E4C-AC6C-75D7919F7439}" presName="parentNode" presStyleLbl="node1" presStyleIdx="2" presStyleCnt="4">
        <dgm:presLayoutVars>
          <dgm:chMax val="1"/>
          <dgm:bulletEnabled val="1"/>
        </dgm:presLayoutVars>
      </dgm:prSet>
      <dgm:spPr/>
    </dgm:pt>
    <dgm:pt modelId="{EFA15F54-B82E-8D43-B7A6-DFEE5F03728E}" type="pres">
      <dgm:prSet presAssocID="{DF2CF552-1393-5E4C-AC6C-75D7919F7439}" presName="childNode" presStyleLbl="revTx" presStyleIdx="1" presStyleCnt="3">
        <dgm:presLayoutVars>
          <dgm:bulletEnabled val="1"/>
        </dgm:presLayoutVars>
      </dgm:prSet>
      <dgm:spPr/>
    </dgm:pt>
    <dgm:pt modelId="{8552FA77-180F-FF4C-842A-F0CA3695827F}" type="pres">
      <dgm:prSet presAssocID="{73E66085-3ABD-C645-ADD9-7B6153B80A81}" presName="Name25" presStyleLbl="parChTrans1D1" presStyleIdx="2" presStyleCnt="3"/>
      <dgm:spPr/>
    </dgm:pt>
    <dgm:pt modelId="{DD8E1F30-A8E6-7B4D-A925-4A6B3BD48263}" type="pres">
      <dgm:prSet presAssocID="{DAAE864F-7AFA-0B4B-9CA2-91509CF1FA8C}" presName="node" presStyleCnt="0"/>
      <dgm:spPr/>
    </dgm:pt>
    <dgm:pt modelId="{F8F67F52-B50F-E548-97F2-C2FD82902421}" type="pres">
      <dgm:prSet presAssocID="{DAAE864F-7AFA-0B4B-9CA2-91509CF1FA8C}" presName="parentNode" presStyleLbl="node1" presStyleIdx="3" presStyleCnt="4">
        <dgm:presLayoutVars>
          <dgm:chMax val="1"/>
          <dgm:bulletEnabled val="1"/>
        </dgm:presLayoutVars>
      </dgm:prSet>
      <dgm:spPr/>
    </dgm:pt>
    <dgm:pt modelId="{67FAE882-E297-2A40-8BE0-B373A93B8690}" type="pres">
      <dgm:prSet presAssocID="{DAAE864F-7AFA-0B4B-9CA2-91509CF1FA8C}" presName="childNode" presStyleLbl="revTx" presStyleIdx="2" presStyleCnt="3">
        <dgm:presLayoutVars>
          <dgm:bulletEnabled val="1"/>
        </dgm:presLayoutVars>
      </dgm:prSet>
      <dgm:spPr/>
    </dgm:pt>
  </dgm:ptLst>
  <dgm:cxnLst>
    <dgm:cxn modelId="{335F6801-3BA3-C247-8DD3-D690D3ED0064}" type="presOf" srcId="{EE3250AE-22A7-3943-BF39-396E656EB146}" destId="{C97901CB-BDF2-284B-B445-FA9AB7C7DE2E}" srcOrd="0" destOrd="1" presId="urn:microsoft.com/office/officeart/2005/8/layout/radial2"/>
    <dgm:cxn modelId="{C50A5E05-6FA7-674C-AC84-2DE0B9D35527}" type="presOf" srcId="{C656EA1A-80D1-1A4A-B87A-88886832DEC4}" destId="{EFA15F54-B82E-8D43-B7A6-DFEE5F03728E}" srcOrd="0" destOrd="3" presId="urn:microsoft.com/office/officeart/2005/8/layout/radial2"/>
    <dgm:cxn modelId="{65D0E005-AE67-1043-8BF5-FBDCCD9358C3}" srcId="{DAAE864F-7AFA-0B4B-9CA2-91509CF1FA8C}" destId="{206F07DD-907A-EC4F-A70B-5C2B644EF869}" srcOrd="1" destOrd="0" parTransId="{541B50B8-41D6-7041-A832-723545CAB338}" sibTransId="{2F22D8EF-71E9-E746-BD55-1B0B1208D0D8}"/>
    <dgm:cxn modelId="{51067506-40E6-6F42-95C6-7F7B5E626068}" srcId="{5BDE8D23-56AD-8948-A5BA-F46EDB55FE0A}" destId="{DAAE864F-7AFA-0B4B-9CA2-91509CF1FA8C}" srcOrd="2" destOrd="0" parTransId="{73E66085-3ABD-C645-ADD9-7B6153B80A81}" sibTransId="{C416214F-FD8C-224B-86E6-5B3A4F2D947A}"/>
    <dgm:cxn modelId="{A423DC10-146D-6E40-8DDA-73FB85677ED5}" type="presOf" srcId="{B64FCFAE-6916-7044-888C-7AEA6224CC90}" destId="{B21BE287-BCF4-5C40-8C89-79D089D54BDB}" srcOrd="0" destOrd="0" presId="urn:microsoft.com/office/officeart/2005/8/layout/radial2"/>
    <dgm:cxn modelId="{54CDB317-0EA3-3643-BB82-8BE6F899FF45}" type="presOf" srcId="{4F3D2631-BD4C-164C-9B77-14ED70A7A93D}" destId="{EFA15F54-B82E-8D43-B7A6-DFEE5F03728E}" srcOrd="0" destOrd="0" presId="urn:microsoft.com/office/officeart/2005/8/layout/radial2"/>
    <dgm:cxn modelId="{A8BD4220-5552-0545-AD9F-9CFDFBBFF7DC}" srcId="{DAAE864F-7AFA-0B4B-9CA2-91509CF1FA8C}" destId="{A0913D3B-BDCB-7E4B-990A-9E04DC80F1DB}" srcOrd="2" destOrd="0" parTransId="{BFD989FF-F9F9-784D-ACB3-63E534DAA0F9}" sibTransId="{AEEEA07A-FFD9-C743-94F2-7396EE1746B3}"/>
    <dgm:cxn modelId="{6CCF8C41-D9C0-2D4A-BDEA-7BE6584E7E86}" srcId="{5BDE8D23-56AD-8948-A5BA-F46EDB55FE0A}" destId="{DF2CF552-1393-5E4C-AC6C-75D7919F7439}" srcOrd="1" destOrd="0" parTransId="{B64FCFAE-6916-7044-888C-7AEA6224CC90}" sibTransId="{058E44F6-A3F3-6544-8B29-448CAC976DD4}"/>
    <dgm:cxn modelId="{1A9FB445-5995-FD4C-A228-ADE10EA9A780}" type="presOf" srcId="{73E66085-3ABD-C645-ADD9-7B6153B80A81}" destId="{8552FA77-180F-FF4C-842A-F0CA3695827F}" srcOrd="0" destOrd="0" presId="urn:microsoft.com/office/officeart/2005/8/layout/radial2"/>
    <dgm:cxn modelId="{EF9F9047-BBB2-A346-8134-F0503112AD2A}" srcId="{DF2CF552-1393-5E4C-AC6C-75D7919F7439}" destId="{4F3D2631-BD4C-164C-9B77-14ED70A7A93D}" srcOrd="0" destOrd="0" parTransId="{86212AF3-D2A3-B54C-B876-164CC8A75C8D}" sibTransId="{C4A222FE-CD63-8A4A-8503-6A64A0B99CBC}"/>
    <dgm:cxn modelId="{BE748657-9F25-8E4B-A1E5-E9960CB8B64B}" srcId="{4DF4F1F6-E86B-F845-B37D-539C4251CC93}" destId="{EE3250AE-22A7-3943-BF39-396E656EB146}" srcOrd="1" destOrd="0" parTransId="{60FF4939-2CD6-0B4E-992B-D3C64BF9391F}" sibTransId="{0F08B9B0-6BCB-2941-BA6E-15135FB93261}"/>
    <dgm:cxn modelId="{6B2F9662-0A71-DD41-BBA8-CDF695FC2E1D}" type="presOf" srcId="{4DF4F1F6-E86B-F845-B37D-539C4251CC93}" destId="{7A4F5055-F33E-754F-A511-30873F6CC382}" srcOrd="0" destOrd="0" presId="urn:microsoft.com/office/officeart/2005/8/layout/radial2"/>
    <dgm:cxn modelId="{B6DBC769-CDD4-4E44-8AD6-4422FB670ED4}" type="presOf" srcId="{DF2CF552-1393-5E4C-AC6C-75D7919F7439}" destId="{B2585F0A-788A-6D42-829F-02EB72DA6154}" srcOrd="0" destOrd="0" presId="urn:microsoft.com/office/officeart/2005/8/layout/radial2"/>
    <dgm:cxn modelId="{1EEEEC70-7C7C-5744-B6DC-F0DB6EC3298A}" type="presOf" srcId="{051E458B-9A5F-5744-B0CA-254F1803D168}" destId="{EFA15F54-B82E-8D43-B7A6-DFEE5F03728E}" srcOrd="0" destOrd="1" presId="urn:microsoft.com/office/officeart/2005/8/layout/radial2"/>
    <dgm:cxn modelId="{5AE9EB72-5A58-B94E-A1C8-EBDAE3B2C876}" type="presOf" srcId="{C9AA654F-F9E2-6046-9139-DA6D238E6D11}" destId="{C97901CB-BDF2-284B-B445-FA9AB7C7DE2E}" srcOrd="0" destOrd="0" presId="urn:microsoft.com/office/officeart/2005/8/layout/radial2"/>
    <dgm:cxn modelId="{29ED587C-0CA4-A946-919B-A8D7C9B7278A}" srcId="{DF2CF552-1393-5E4C-AC6C-75D7919F7439}" destId="{C656EA1A-80D1-1A4A-B87A-88886832DEC4}" srcOrd="3" destOrd="0" parTransId="{32DF1C4E-EB26-7248-B22C-9475B8FB334E}" sibTransId="{6314354E-94D6-CE4A-8BAA-F56466D306F4}"/>
    <dgm:cxn modelId="{C66A028B-2D43-D94F-A9B2-89073AAFA7A7}" type="presOf" srcId="{5BDE8D23-56AD-8948-A5BA-F46EDB55FE0A}" destId="{EEE0569D-7784-3E44-8400-6141C0073507}" srcOrd="0" destOrd="0" presId="urn:microsoft.com/office/officeart/2005/8/layout/radial2"/>
    <dgm:cxn modelId="{0078438C-ABA9-2145-B6C8-CC8515114FAD}" srcId="{4DF4F1F6-E86B-F845-B37D-539C4251CC93}" destId="{C9AA654F-F9E2-6046-9139-DA6D238E6D11}" srcOrd="0" destOrd="0" parTransId="{84E0CD56-4F0B-8D4B-9C94-35B5BB91AAA2}" sibTransId="{A361F097-2589-084E-88D5-A68367FBF29C}"/>
    <dgm:cxn modelId="{E47ACB98-DA43-AD49-9646-856B23394BD8}" type="presOf" srcId="{DAAE864F-7AFA-0B4B-9CA2-91509CF1FA8C}" destId="{F8F67F52-B50F-E548-97F2-C2FD82902421}" srcOrd="0" destOrd="0" presId="urn:microsoft.com/office/officeart/2005/8/layout/radial2"/>
    <dgm:cxn modelId="{7A8B8BAA-6D1B-A14E-99D6-68D8E7B3048E}" srcId="{DF2CF552-1393-5E4C-AC6C-75D7919F7439}" destId="{051E458B-9A5F-5744-B0CA-254F1803D168}" srcOrd="1" destOrd="0" parTransId="{60C0C7A3-AC10-DC43-86DF-B9C3CE13EC1B}" sibTransId="{5CEA9606-C1C0-E84E-A18C-72C7B804D94C}"/>
    <dgm:cxn modelId="{CD92CDB8-33D7-1F4B-B5CA-15142EAC6AC6}" type="presOf" srcId="{206F07DD-907A-EC4F-A70B-5C2B644EF869}" destId="{67FAE882-E297-2A40-8BE0-B373A93B8690}" srcOrd="0" destOrd="1" presId="urn:microsoft.com/office/officeart/2005/8/layout/radial2"/>
    <dgm:cxn modelId="{BC44C1BE-9A42-D94C-8172-0A5E7F6C96E2}" type="presOf" srcId="{B9336FCA-9E99-F941-B084-7E6C6D55349E}" destId="{23D1DBB9-F976-1040-B707-4C46FD2BD532}" srcOrd="0" destOrd="0" presId="urn:microsoft.com/office/officeart/2005/8/layout/radial2"/>
    <dgm:cxn modelId="{6E45C8C5-99A1-AC47-8E6C-A6E798F9E15C}" srcId="{DF2CF552-1393-5E4C-AC6C-75D7919F7439}" destId="{7A62F0C6-8810-974E-A191-7D5ECB309545}" srcOrd="2" destOrd="0" parTransId="{D634FF6E-196C-7C45-802D-6BD8ADF44AAB}" sibTransId="{6373ED88-2A03-C844-8FE3-5A2880BF3757}"/>
    <dgm:cxn modelId="{E93867C8-9A1E-8344-95A3-3C86D80E3EE5}" srcId="{5BDE8D23-56AD-8948-A5BA-F46EDB55FE0A}" destId="{4DF4F1F6-E86B-F845-B37D-539C4251CC93}" srcOrd="0" destOrd="0" parTransId="{B9336FCA-9E99-F941-B084-7E6C6D55349E}" sibTransId="{8FAF3A22-CB60-EF41-81E8-92B00B1CD6A0}"/>
    <dgm:cxn modelId="{19BB95D8-3F4A-6347-98A7-C09452C17E1C}" type="presOf" srcId="{7A62F0C6-8810-974E-A191-7D5ECB309545}" destId="{EFA15F54-B82E-8D43-B7A6-DFEE5F03728E}" srcOrd="0" destOrd="2" presId="urn:microsoft.com/office/officeart/2005/8/layout/radial2"/>
    <dgm:cxn modelId="{443171DF-5141-7F40-BC86-0A6C61515530}" srcId="{DAAE864F-7AFA-0B4B-9CA2-91509CF1FA8C}" destId="{FC86536D-3749-C947-91E1-30329FDD7733}" srcOrd="0" destOrd="0" parTransId="{58314B16-3C62-1140-8A48-66DA1FAB9D3B}" sibTransId="{5264B06F-260E-7F48-8650-E775F5541EA3}"/>
    <dgm:cxn modelId="{1146C6FC-A8A6-5A41-887F-8F56A97A6169}" type="presOf" srcId="{A0913D3B-BDCB-7E4B-990A-9E04DC80F1DB}" destId="{67FAE882-E297-2A40-8BE0-B373A93B8690}" srcOrd="0" destOrd="2" presId="urn:microsoft.com/office/officeart/2005/8/layout/radial2"/>
    <dgm:cxn modelId="{B37ED7FC-434C-0041-BAFC-68AB962B3572}" type="presOf" srcId="{FC86536D-3749-C947-91E1-30329FDD7733}" destId="{67FAE882-E297-2A40-8BE0-B373A93B8690}" srcOrd="0" destOrd="0" presId="urn:microsoft.com/office/officeart/2005/8/layout/radial2"/>
    <dgm:cxn modelId="{411CD631-0902-854B-9998-B7A364FAC3C9}" type="presParOf" srcId="{EEE0569D-7784-3E44-8400-6141C0073507}" destId="{6CEB053F-DC5F-0742-8B29-F3A10CA3E4E1}" srcOrd="0" destOrd="0" presId="urn:microsoft.com/office/officeart/2005/8/layout/radial2"/>
    <dgm:cxn modelId="{69F25713-4871-4945-B7B6-86FC9D36585C}" type="presParOf" srcId="{6CEB053F-DC5F-0742-8B29-F3A10CA3E4E1}" destId="{D32C14B5-97F7-D447-B567-49D1F7D4C308}" srcOrd="0" destOrd="0" presId="urn:microsoft.com/office/officeart/2005/8/layout/radial2"/>
    <dgm:cxn modelId="{F0E0E2DC-6A21-2140-9BF6-695AE1F1E723}" type="presParOf" srcId="{D32C14B5-97F7-D447-B567-49D1F7D4C308}" destId="{77798675-994C-F549-9083-19D01D2503CA}" srcOrd="0" destOrd="0" presId="urn:microsoft.com/office/officeart/2005/8/layout/radial2"/>
    <dgm:cxn modelId="{C2D75456-5819-7E44-B954-76AB7AD32F93}" type="presParOf" srcId="{D32C14B5-97F7-D447-B567-49D1F7D4C308}" destId="{E45E2A08-2993-1B40-9EA1-89169F136BBF}" srcOrd="1" destOrd="0" presId="urn:microsoft.com/office/officeart/2005/8/layout/radial2"/>
    <dgm:cxn modelId="{3DF1BC72-D94A-5A4C-BE47-E399C71C29F7}" type="presParOf" srcId="{6CEB053F-DC5F-0742-8B29-F3A10CA3E4E1}" destId="{23D1DBB9-F976-1040-B707-4C46FD2BD532}" srcOrd="1" destOrd="0" presId="urn:microsoft.com/office/officeart/2005/8/layout/radial2"/>
    <dgm:cxn modelId="{23D25C3F-6918-0F4D-9A63-76D48C5E4660}" type="presParOf" srcId="{6CEB053F-DC5F-0742-8B29-F3A10CA3E4E1}" destId="{84DB0217-9DBB-534B-B94D-BFBD8AE12344}" srcOrd="2" destOrd="0" presId="urn:microsoft.com/office/officeart/2005/8/layout/radial2"/>
    <dgm:cxn modelId="{0CACD352-95F5-854A-AB0F-918926F45C79}" type="presParOf" srcId="{84DB0217-9DBB-534B-B94D-BFBD8AE12344}" destId="{7A4F5055-F33E-754F-A511-30873F6CC382}" srcOrd="0" destOrd="0" presId="urn:microsoft.com/office/officeart/2005/8/layout/radial2"/>
    <dgm:cxn modelId="{1071B318-6013-FF4A-BC41-2CEC907C1B21}" type="presParOf" srcId="{84DB0217-9DBB-534B-B94D-BFBD8AE12344}" destId="{C97901CB-BDF2-284B-B445-FA9AB7C7DE2E}" srcOrd="1" destOrd="0" presId="urn:microsoft.com/office/officeart/2005/8/layout/radial2"/>
    <dgm:cxn modelId="{E87974AC-D437-474C-8420-BE2A7ABBDC7A}" type="presParOf" srcId="{6CEB053F-DC5F-0742-8B29-F3A10CA3E4E1}" destId="{B21BE287-BCF4-5C40-8C89-79D089D54BDB}" srcOrd="3" destOrd="0" presId="urn:microsoft.com/office/officeart/2005/8/layout/radial2"/>
    <dgm:cxn modelId="{2B58729E-6B4A-414B-980D-79193FADFF56}" type="presParOf" srcId="{6CEB053F-DC5F-0742-8B29-F3A10CA3E4E1}" destId="{A9FEED2F-9455-C04D-B9D8-F9126FD2C203}" srcOrd="4" destOrd="0" presId="urn:microsoft.com/office/officeart/2005/8/layout/radial2"/>
    <dgm:cxn modelId="{71C7A0A7-1071-3147-84FA-F5388FAEF35C}" type="presParOf" srcId="{A9FEED2F-9455-C04D-B9D8-F9126FD2C203}" destId="{B2585F0A-788A-6D42-829F-02EB72DA6154}" srcOrd="0" destOrd="0" presId="urn:microsoft.com/office/officeart/2005/8/layout/radial2"/>
    <dgm:cxn modelId="{140DA44C-3BAB-2F44-9B65-07D388B7CF66}" type="presParOf" srcId="{A9FEED2F-9455-C04D-B9D8-F9126FD2C203}" destId="{EFA15F54-B82E-8D43-B7A6-DFEE5F03728E}" srcOrd="1" destOrd="0" presId="urn:microsoft.com/office/officeart/2005/8/layout/radial2"/>
    <dgm:cxn modelId="{5C29C25A-F344-8E4A-965B-B8DD09AAAEA8}" type="presParOf" srcId="{6CEB053F-DC5F-0742-8B29-F3A10CA3E4E1}" destId="{8552FA77-180F-FF4C-842A-F0CA3695827F}" srcOrd="5" destOrd="0" presId="urn:microsoft.com/office/officeart/2005/8/layout/radial2"/>
    <dgm:cxn modelId="{98885437-7BB1-0A4E-BAA4-AB0DD5601A40}" type="presParOf" srcId="{6CEB053F-DC5F-0742-8B29-F3A10CA3E4E1}" destId="{DD8E1F30-A8E6-7B4D-A925-4A6B3BD48263}" srcOrd="6" destOrd="0" presId="urn:microsoft.com/office/officeart/2005/8/layout/radial2"/>
    <dgm:cxn modelId="{58B23BC9-E4C8-294B-A0C3-CBC1CB7B0366}" type="presParOf" srcId="{DD8E1F30-A8E6-7B4D-A925-4A6B3BD48263}" destId="{F8F67F52-B50F-E548-97F2-C2FD82902421}" srcOrd="0" destOrd="0" presId="urn:microsoft.com/office/officeart/2005/8/layout/radial2"/>
    <dgm:cxn modelId="{EDF28509-A4DE-E54B-8FCB-1C126043DEA1}" type="presParOf" srcId="{DD8E1F30-A8E6-7B4D-A925-4A6B3BD48263}" destId="{67FAE882-E297-2A40-8BE0-B373A93B8690}"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E6259E-ACF3-6E4B-8CC2-F3DE20D0B9B4}" type="doc">
      <dgm:prSet loTypeId="urn:microsoft.com/office/officeart/2005/8/layout/target2" loCatId="process" qsTypeId="urn:microsoft.com/office/officeart/2005/8/quickstyle/simple3" qsCatId="simple" csTypeId="urn:microsoft.com/office/officeart/2005/8/colors/colorful4" csCatId="colorful" phldr="1"/>
      <dgm:spPr/>
      <dgm:t>
        <a:bodyPr/>
        <a:lstStyle/>
        <a:p>
          <a:endParaRPr lang="en-US"/>
        </a:p>
      </dgm:t>
    </dgm:pt>
    <dgm:pt modelId="{585D1174-F0CB-E348-B974-0D19DCFC2039}">
      <dgm:prSet/>
      <dgm:spPr/>
      <dgm:t>
        <a:bodyPr/>
        <a:lstStyle/>
        <a:p>
          <a:r>
            <a:rPr lang="en-US"/>
            <a:t>Social media companies at the center of law, politics and society</a:t>
          </a:r>
        </a:p>
      </dgm:t>
    </dgm:pt>
    <dgm:pt modelId="{9171DAAE-0E5A-1240-AF2F-B428D8CFEB2F}" type="parTrans" cxnId="{FDA66BE4-CB69-5D42-BD74-1F1ED80F58F0}">
      <dgm:prSet/>
      <dgm:spPr/>
      <dgm:t>
        <a:bodyPr/>
        <a:lstStyle/>
        <a:p>
          <a:endParaRPr lang="en-US"/>
        </a:p>
      </dgm:t>
    </dgm:pt>
    <dgm:pt modelId="{B3677A1D-5DA8-1E4C-B3EC-80D1646A5990}" type="sibTrans" cxnId="{FDA66BE4-CB69-5D42-BD74-1F1ED80F58F0}">
      <dgm:prSet/>
      <dgm:spPr/>
      <dgm:t>
        <a:bodyPr/>
        <a:lstStyle/>
        <a:p>
          <a:endParaRPr lang="en-US"/>
        </a:p>
      </dgm:t>
    </dgm:pt>
    <dgm:pt modelId="{854F4452-4A20-1144-A390-5B99365F15D8}">
      <dgm:prSet custT="1"/>
      <dgm:spPr/>
      <dgm:t>
        <a:bodyPr/>
        <a:lstStyle/>
        <a:p>
          <a:r>
            <a:rPr lang="en-US" sz="1400" b="1" dirty="0"/>
            <a:t>Tool of state for control; it’s politics</a:t>
          </a:r>
        </a:p>
      </dgm:t>
    </dgm:pt>
    <dgm:pt modelId="{1B18A86D-BEFB-4140-B47E-97C020625DBB}" type="parTrans" cxnId="{8E92B0D7-772C-2448-8CF0-A0D9F557C71C}">
      <dgm:prSet/>
      <dgm:spPr/>
      <dgm:t>
        <a:bodyPr/>
        <a:lstStyle/>
        <a:p>
          <a:endParaRPr lang="en-US"/>
        </a:p>
      </dgm:t>
    </dgm:pt>
    <dgm:pt modelId="{4365896D-4D6C-1A40-932A-8DCD31B7E9A7}" type="sibTrans" cxnId="{8E92B0D7-772C-2448-8CF0-A0D9F557C71C}">
      <dgm:prSet/>
      <dgm:spPr/>
      <dgm:t>
        <a:bodyPr/>
        <a:lstStyle/>
        <a:p>
          <a:endParaRPr lang="en-US"/>
        </a:p>
      </dgm:t>
    </dgm:pt>
    <dgm:pt modelId="{3D6C2051-73F0-E844-8888-E1550027B236}">
      <dgm:prSet custT="1"/>
      <dgm:spPr/>
      <dgm:t>
        <a:bodyPr/>
        <a:lstStyle/>
        <a:p>
          <a:r>
            <a:rPr lang="en-US" sz="1400" b="1" dirty="0"/>
            <a:t>Tool of enterprises for data harvesting; its business</a:t>
          </a:r>
        </a:p>
      </dgm:t>
    </dgm:pt>
    <dgm:pt modelId="{CD22E559-300B-664F-B768-5381755F5B50}" type="parTrans" cxnId="{2CE4B430-89C1-B443-BE27-1EA02E851493}">
      <dgm:prSet/>
      <dgm:spPr/>
      <dgm:t>
        <a:bodyPr/>
        <a:lstStyle/>
        <a:p>
          <a:endParaRPr lang="en-US"/>
        </a:p>
      </dgm:t>
    </dgm:pt>
    <dgm:pt modelId="{4C44531E-6BA6-9A45-AF52-FD8C1CE30E86}" type="sibTrans" cxnId="{2CE4B430-89C1-B443-BE27-1EA02E851493}">
      <dgm:prSet/>
      <dgm:spPr/>
      <dgm:t>
        <a:bodyPr/>
        <a:lstStyle/>
        <a:p>
          <a:endParaRPr lang="en-US"/>
        </a:p>
      </dgm:t>
    </dgm:pt>
    <dgm:pt modelId="{5294F01C-1EBE-8F41-83C0-CF1DEABC5367}">
      <dgm:prSet custT="1"/>
      <dgm:spPr/>
      <dgm:t>
        <a:bodyPr/>
        <a:lstStyle/>
        <a:p>
          <a:r>
            <a:rPr lang="en-US" sz="1400" b="1" dirty="0"/>
            <a:t>Surveillance/accountability mechanism,</a:t>
          </a:r>
        </a:p>
        <a:p>
          <a:r>
            <a:rPr lang="en-US" sz="1400" b="1" dirty="0"/>
            <a:t>It0s risk management and social control</a:t>
          </a:r>
        </a:p>
      </dgm:t>
    </dgm:pt>
    <dgm:pt modelId="{ABF3AD24-1272-8C4F-9D49-AE16121795A0}" type="parTrans" cxnId="{AD2F8132-9427-734B-901C-E8B8570B3A9E}">
      <dgm:prSet/>
      <dgm:spPr/>
      <dgm:t>
        <a:bodyPr/>
        <a:lstStyle/>
        <a:p>
          <a:endParaRPr lang="en-US"/>
        </a:p>
      </dgm:t>
    </dgm:pt>
    <dgm:pt modelId="{8DA0836F-434B-2E49-80B4-FF9CBD88C6E7}" type="sibTrans" cxnId="{AD2F8132-9427-734B-901C-E8B8570B3A9E}">
      <dgm:prSet/>
      <dgm:spPr/>
      <dgm:t>
        <a:bodyPr/>
        <a:lstStyle/>
        <a:p>
          <a:endParaRPr lang="en-US"/>
        </a:p>
      </dgm:t>
    </dgm:pt>
    <dgm:pt modelId="{6993397F-6397-BD46-8EF6-EC3AB09EF397}">
      <dgm:prSet/>
      <dgm:spPr/>
      <dgm:t>
        <a:bodyPr/>
        <a:lstStyle/>
        <a:p>
          <a:r>
            <a:rPr lang="en-US" dirty="0"/>
            <a:t>Control of social media mirrors current global battles over management discursive space</a:t>
          </a:r>
        </a:p>
      </dgm:t>
    </dgm:pt>
    <dgm:pt modelId="{68E80327-8739-284E-B0C1-FFC498B20EED}" type="parTrans" cxnId="{888BE6DF-5522-8444-866B-C77CBECA409D}">
      <dgm:prSet/>
      <dgm:spPr/>
      <dgm:t>
        <a:bodyPr/>
        <a:lstStyle/>
        <a:p>
          <a:endParaRPr lang="en-US"/>
        </a:p>
      </dgm:t>
    </dgm:pt>
    <dgm:pt modelId="{6D3686E1-A06D-E945-9AD6-6D2FF992F320}" type="sibTrans" cxnId="{888BE6DF-5522-8444-866B-C77CBECA409D}">
      <dgm:prSet/>
      <dgm:spPr/>
      <dgm:t>
        <a:bodyPr/>
        <a:lstStyle/>
        <a:p>
          <a:endParaRPr lang="en-US"/>
        </a:p>
      </dgm:t>
    </dgm:pt>
    <dgm:pt modelId="{79E1D465-298C-FD45-A695-A94B3FBE781E}">
      <dgm:prSet/>
      <dgm:spPr/>
      <dgm:t>
        <a:bodyPr/>
        <a:lstStyle/>
        <a:p>
          <a:r>
            <a:rPr lang="en-US" dirty="0"/>
            <a:t>Data</a:t>
          </a:r>
        </a:p>
      </dgm:t>
    </dgm:pt>
    <dgm:pt modelId="{66DCE341-BEDD-BA41-8003-D6D6554E8CCC}" type="parTrans" cxnId="{32F89C26-1C90-0347-A01C-09F0EFFD431C}">
      <dgm:prSet/>
      <dgm:spPr/>
      <dgm:t>
        <a:bodyPr/>
        <a:lstStyle/>
        <a:p>
          <a:endParaRPr lang="en-US"/>
        </a:p>
      </dgm:t>
    </dgm:pt>
    <dgm:pt modelId="{40F85D28-92E0-8846-831A-37777C9BEDC7}" type="sibTrans" cxnId="{32F89C26-1C90-0347-A01C-09F0EFFD431C}">
      <dgm:prSet/>
      <dgm:spPr/>
      <dgm:t>
        <a:bodyPr/>
        <a:lstStyle/>
        <a:p>
          <a:endParaRPr lang="en-US"/>
        </a:p>
      </dgm:t>
    </dgm:pt>
    <dgm:pt modelId="{40BE3B94-924D-8749-B29D-F8A9F4528920}">
      <dgm:prSet/>
      <dgm:spPr/>
      <dgm:t>
        <a:bodyPr/>
        <a:lstStyle/>
        <a:p>
          <a:r>
            <a:rPr lang="en-US"/>
            <a:t>Personal autonomy</a:t>
          </a:r>
        </a:p>
      </dgm:t>
    </dgm:pt>
    <dgm:pt modelId="{D1E63173-AEF2-144B-92BB-7A56D2510265}" type="parTrans" cxnId="{BDC62B4E-1E08-C240-BA42-7731A677CC67}">
      <dgm:prSet/>
      <dgm:spPr/>
      <dgm:t>
        <a:bodyPr/>
        <a:lstStyle/>
        <a:p>
          <a:endParaRPr lang="en-US"/>
        </a:p>
      </dgm:t>
    </dgm:pt>
    <dgm:pt modelId="{9C2E3543-1EC0-1B41-8ECA-9410302F2481}" type="sibTrans" cxnId="{BDC62B4E-1E08-C240-BA42-7731A677CC67}">
      <dgm:prSet/>
      <dgm:spPr/>
      <dgm:t>
        <a:bodyPr/>
        <a:lstStyle/>
        <a:p>
          <a:endParaRPr lang="en-US"/>
        </a:p>
      </dgm:t>
    </dgm:pt>
    <dgm:pt modelId="{A00B1598-0CDF-554B-B328-9AC80488D944}">
      <dgm:prSet/>
      <dgm:spPr/>
      <dgm:t>
        <a:bodyPr/>
        <a:lstStyle/>
        <a:p>
          <a:r>
            <a:rPr lang="en-US"/>
            <a:t>Efficient governance</a:t>
          </a:r>
        </a:p>
      </dgm:t>
    </dgm:pt>
    <dgm:pt modelId="{E4204C55-E967-EF40-AAAA-07201432FA21}" type="parTrans" cxnId="{AC15050E-A6FD-0445-B658-A11454010E1C}">
      <dgm:prSet/>
      <dgm:spPr/>
      <dgm:t>
        <a:bodyPr/>
        <a:lstStyle/>
        <a:p>
          <a:endParaRPr lang="en-US"/>
        </a:p>
      </dgm:t>
    </dgm:pt>
    <dgm:pt modelId="{89D9CFEE-3890-FE4D-B9E9-71CB47E6A63E}" type="sibTrans" cxnId="{AC15050E-A6FD-0445-B658-A11454010E1C}">
      <dgm:prSet/>
      <dgm:spPr/>
      <dgm:t>
        <a:bodyPr/>
        <a:lstStyle/>
        <a:p>
          <a:endParaRPr lang="en-US"/>
        </a:p>
      </dgm:t>
    </dgm:pt>
    <dgm:pt modelId="{45123FEC-5E2C-5A41-AB57-02338AF7CDBF}">
      <dgm:prSet/>
      <dgm:spPr/>
      <dgm:t>
        <a:bodyPr/>
        <a:lstStyle/>
        <a:p>
          <a:r>
            <a:rPr lang="en-US"/>
            <a:t>Risk management</a:t>
          </a:r>
        </a:p>
      </dgm:t>
    </dgm:pt>
    <dgm:pt modelId="{701AFE97-16BF-D74E-A410-F31548096668}" type="parTrans" cxnId="{1D24D2CC-5E31-AC4B-97FD-7A6CC9B84DDE}">
      <dgm:prSet/>
      <dgm:spPr/>
      <dgm:t>
        <a:bodyPr/>
        <a:lstStyle/>
        <a:p>
          <a:endParaRPr lang="en-US"/>
        </a:p>
      </dgm:t>
    </dgm:pt>
    <dgm:pt modelId="{9D7EFE7E-EF3D-7F40-8E52-7AEB17A98AFB}" type="sibTrans" cxnId="{1D24D2CC-5E31-AC4B-97FD-7A6CC9B84DDE}">
      <dgm:prSet/>
      <dgm:spPr/>
      <dgm:t>
        <a:bodyPr/>
        <a:lstStyle/>
        <a:p>
          <a:endParaRPr lang="en-US"/>
        </a:p>
      </dgm:t>
    </dgm:pt>
    <dgm:pt modelId="{E546473D-C974-9448-B810-1A08181FE066}">
      <dgm:prSet/>
      <dgm:spPr/>
      <dgm:t>
        <a:bodyPr/>
        <a:lstStyle/>
        <a:p>
          <a:r>
            <a:rPr lang="en-US"/>
            <a:t>Accountability</a:t>
          </a:r>
        </a:p>
      </dgm:t>
    </dgm:pt>
    <dgm:pt modelId="{A80647DB-CB1C-7243-B99A-6F0A2596D538}" type="parTrans" cxnId="{CDB2B8E0-92E2-8447-AF42-245E6D1F8AF2}">
      <dgm:prSet/>
      <dgm:spPr/>
      <dgm:t>
        <a:bodyPr/>
        <a:lstStyle/>
        <a:p>
          <a:endParaRPr lang="en-US"/>
        </a:p>
      </dgm:t>
    </dgm:pt>
    <dgm:pt modelId="{9A199939-AEF0-E948-ACA5-9379AB804955}" type="sibTrans" cxnId="{CDB2B8E0-92E2-8447-AF42-245E6D1F8AF2}">
      <dgm:prSet/>
      <dgm:spPr/>
      <dgm:t>
        <a:bodyPr/>
        <a:lstStyle/>
        <a:p>
          <a:endParaRPr lang="en-US"/>
        </a:p>
      </dgm:t>
    </dgm:pt>
    <dgm:pt modelId="{AD33435E-A444-CB4F-80D7-DB45D84391AF}">
      <dgm:prSet/>
      <dgm:spPr/>
      <dgm:t>
        <a:bodyPr/>
        <a:lstStyle/>
        <a:p>
          <a:r>
            <a:rPr lang="en-US"/>
            <a:t>Responsibility</a:t>
          </a:r>
        </a:p>
      </dgm:t>
    </dgm:pt>
    <dgm:pt modelId="{8B3528B9-2081-3B44-B6A0-4DA8F421CD36}" type="parTrans" cxnId="{7E6E7FE6-B4E6-A243-A7F3-1ACBDFE4D889}">
      <dgm:prSet/>
      <dgm:spPr/>
      <dgm:t>
        <a:bodyPr/>
        <a:lstStyle/>
        <a:p>
          <a:endParaRPr lang="en-US"/>
        </a:p>
      </dgm:t>
    </dgm:pt>
    <dgm:pt modelId="{C5DCE692-C17F-C14F-B7A0-E0889F5373E3}" type="sibTrans" cxnId="{7E6E7FE6-B4E6-A243-A7F3-1ACBDFE4D889}">
      <dgm:prSet/>
      <dgm:spPr/>
      <dgm:t>
        <a:bodyPr/>
        <a:lstStyle/>
        <a:p>
          <a:endParaRPr lang="en-US"/>
        </a:p>
      </dgm:t>
    </dgm:pt>
    <dgm:pt modelId="{55BE5E7D-3F4C-2346-B98C-0CD77D58A163}">
      <dgm:prSet/>
      <dgm:spPr/>
      <dgm:t>
        <a:bodyPr/>
        <a:lstStyle/>
        <a:p>
          <a:r>
            <a:rPr lang="en-US" dirty="0"/>
            <a:t>Scandals</a:t>
          </a:r>
        </a:p>
      </dgm:t>
    </dgm:pt>
    <dgm:pt modelId="{16FAF09D-0705-6A49-AF39-505B41EAF7A1}" type="parTrans" cxnId="{A1AFD948-4640-8147-94D1-A8A592535112}">
      <dgm:prSet/>
      <dgm:spPr/>
      <dgm:t>
        <a:bodyPr/>
        <a:lstStyle/>
        <a:p>
          <a:endParaRPr lang="en-US"/>
        </a:p>
      </dgm:t>
    </dgm:pt>
    <dgm:pt modelId="{4B076B27-445C-4549-B7E9-ABB7C8A6B3B8}" type="sibTrans" cxnId="{A1AFD948-4640-8147-94D1-A8A592535112}">
      <dgm:prSet/>
      <dgm:spPr/>
      <dgm:t>
        <a:bodyPr/>
        <a:lstStyle/>
        <a:p>
          <a:endParaRPr lang="en-US"/>
        </a:p>
      </dgm:t>
    </dgm:pt>
    <dgm:pt modelId="{8B878719-1EFF-454C-8E89-B3102987AE27}">
      <dgm:prSet custT="1"/>
      <dgm:spPr/>
      <dgm:t>
        <a:bodyPr/>
        <a:lstStyle/>
        <a:p>
          <a:r>
            <a:rPr lang="en-US" sz="1100" dirty="0"/>
            <a:t>Use of data  by social media companies and others</a:t>
          </a:r>
        </a:p>
      </dgm:t>
    </dgm:pt>
    <dgm:pt modelId="{E0E28E74-CB7D-ED43-918A-28E5FBA6A398}" type="parTrans" cxnId="{D032D091-A391-1143-A6A0-0852F9E84112}">
      <dgm:prSet/>
      <dgm:spPr/>
      <dgm:t>
        <a:bodyPr/>
        <a:lstStyle/>
        <a:p>
          <a:endParaRPr lang="en-US"/>
        </a:p>
      </dgm:t>
    </dgm:pt>
    <dgm:pt modelId="{155D216E-1342-954B-85F5-E2BBB2F4BDED}" type="sibTrans" cxnId="{D032D091-A391-1143-A6A0-0852F9E84112}">
      <dgm:prSet/>
      <dgm:spPr/>
      <dgm:t>
        <a:bodyPr/>
        <a:lstStyle/>
        <a:p>
          <a:endParaRPr lang="en-US"/>
        </a:p>
      </dgm:t>
    </dgm:pt>
    <dgm:pt modelId="{7E5D1D87-D278-6440-8A26-8B43EBD9A869}">
      <dgm:prSet custT="1"/>
      <dgm:spPr/>
      <dgm:t>
        <a:bodyPr/>
        <a:lstStyle/>
        <a:p>
          <a:r>
            <a:rPr lang="en-US" sz="1100" dirty="0"/>
            <a:t>Integrity of data</a:t>
          </a:r>
        </a:p>
      </dgm:t>
    </dgm:pt>
    <dgm:pt modelId="{AE0E29EB-702A-C842-87B1-A3E5ECD7CCAB}" type="parTrans" cxnId="{7F3149B0-A126-C34E-946B-94EB37990887}">
      <dgm:prSet/>
      <dgm:spPr/>
      <dgm:t>
        <a:bodyPr/>
        <a:lstStyle/>
        <a:p>
          <a:endParaRPr lang="en-US"/>
        </a:p>
      </dgm:t>
    </dgm:pt>
    <dgm:pt modelId="{8CB00EC9-8200-8B4E-807E-DCA79B8A09FC}" type="sibTrans" cxnId="{7F3149B0-A126-C34E-946B-94EB37990887}">
      <dgm:prSet/>
      <dgm:spPr/>
      <dgm:t>
        <a:bodyPr/>
        <a:lstStyle/>
        <a:p>
          <a:endParaRPr lang="en-US"/>
        </a:p>
      </dgm:t>
    </dgm:pt>
    <dgm:pt modelId="{6BBC1884-FF90-C543-BBFA-0D3F3BCC40AB}">
      <dgm:prSet custT="1"/>
      <dgm:spPr/>
      <dgm:t>
        <a:bodyPr/>
        <a:lstStyle/>
        <a:p>
          <a:r>
            <a:rPr lang="en-US" sz="1200" dirty="0"/>
            <a:t>Snooping</a:t>
          </a:r>
        </a:p>
      </dgm:t>
    </dgm:pt>
    <dgm:pt modelId="{82499FA4-6D93-484C-AABA-27562757FE13}" type="parTrans" cxnId="{1A11E763-53DE-AD4D-88F5-CAF3CCDD9F1B}">
      <dgm:prSet/>
      <dgm:spPr/>
      <dgm:t>
        <a:bodyPr/>
        <a:lstStyle/>
        <a:p>
          <a:endParaRPr lang="en-US"/>
        </a:p>
      </dgm:t>
    </dgm:pt>
    <dgm:pt modelId="{87D5BBD2-A50C-7042-BEF2-2EDF33A47041}" type="sibTrans" cxnId="{1A11E763-53DE-AD4D-88F5-CAF3CCDD9F1B}">
      <dgm:prSet/>
      <dgm:spPr/>
      <dgm:t>
        <a:bodyPr/>
        <a:lstStyle/>
        <a:p>
          <a:endParaRPr lang="en-US"/>
        </a:p>
      </dgm:t>
    </dgm:pt>
    <dgm:pt modelId="{7A576EB6-24AC-DE41-B165-CEB4E33137B0}">
      <dgm:prSet/>
      <dgm:spPr/>
      <dgm:t>
        <a:bodyPr/>
        <a:lstStyle/>
        <a:p>
          <a:r>
            <a:rPr lang="en-US" dirty="0"/>
            <a:t>use of data or postings aggressively by 3trd parties (private or public)</a:t>
          </a:r>
        </a:p>
      </dgm:t>
    </dgm:pt>
    <dgm:pt modelId="{87014E24-9EC9-4446-B71C-9044AE32E6DF}" type="parTrans" cxnId="{1276F0F5-139B-E74F-A50C-4245DD4DC44F}">
      <dgm:prSet/>
      <dgm:spPr/>
      <dgm:t>
        <a:bodyPr/>
        <a:lstStyle/>
        <a:p>
          <a:endParaRPr lang="en-US"/>
        </a:p>
      </dgm:t>
    </dgm:pt>
    <dgm:pt modelId="{7F476090-D4F2-864A-8602-BE7C98AA31E9}" type="sibTrans" cxnId="{1276F0F5-139B-E74F-A50C-4245DD4DC44F}">
      <dgm:prSet/>
      <dgm:spPr/>
      <dgm:t>
        <a:bodyPr/>
        <a:lstStyle/>
        <a:p>
          <a:endParaRPr lang="en-US"/>
        </a:p>
      </dgm:t>
    </dgm:pt>
    <dgm:pt modelId="{AFE43D96-4D29-0645-B702-6C99DCF61F5F}">
      <dgm:prSet/>
      <dgm:spPr/>
      <dgm:t>
        <a:bodyPr/>
        <a:lstStyle/>
        <a:p>
          <a:r>
            <a:rPr lang="en-US" dirty="0"/>
            <a:t>Inflammatory postings</a:t>
          </a:r>
        </a:p>
      </dgm:t>
    </dgm:pt>
    <dgm:pt modelId="{CA4B4CA9-A246-1249-A035-C09F709DCF8E}" type="parTrans" cxnId="{21311E5C-B0BF-914C-8A15-EFDBCDB3C310}">
      <dgm:prSet/>
      <dgm:spPr/>
      <dgm:t>
        <a:bodyPr/>
        <a:lstStyle/>
        <a:p>
          <a:endParaRPr lang="en-US"/>
        </a:p>
      </dgm:t>
    </dgm:pt>
    <dgm:pt modelId="{DAFEDB02-E153-FD48-B1B9-17B4981BD913}" type="sibTrans" cxnId="{21311E5C-B0BF-914C-8A15-EFDBCDB3C310}">
      <dgm:prSet/>
      <dgm:spPr/>
      <dgm:t>
        <a:bodyPr/>
        <a:lstStyle/>
        <a:p>
          <a:endParaRPr lang="en-US"/>
        </a:p>
      </dgm:t>
    </dgm:pt>
    <dgm:pt modelId="{18A29090-24AC-964E-87AF-AE36A7EB1D20}">
      <dgm:prSet custT="1"/>
      <dgm:spPr/>
      <dgm:t>
        <a:bodyPr/>
        <a:lstStyle/>
        <a:p>
          <a:r>
            <a:rPr lang="en-US" sz="1400" dirty="0"/>
            <a:t>False news</a:t>
          </a:r>
        </a:p>
      </dgm:t>
    </dgm:pt>
    <dgm:pt modelId="{5825546A-266A-C44A-AA48-BF14F549E961}" type="parTrans" cxnId="{5A2CACFF-962F-F648-BDCD-3AB230E4BFF1}">
      <dgm:prSet/>
      <dgm:spPr/>
      <dgm:t>
        <a:bodyPr/>
        <a:lstStyle/>
        <a:p>
          <a:endParaRPr lang="en-US"/>
        </a:p>
      </dgm:t>
    </dgm:pt>
    <dgm:pt modelId="{6226B975-4E59-7E47-BE23-188E5B371944}" type="sibTrans" cxnId="{5A2CACFF-962F-F648-BDCD-3AB230E4BFF1}">
      <dgm:prSet/>
      <dgm:spPr/>
      <dgm:t>
        <a:bodyPr/>
        <a:lstStyle/>
        <a:p>
          <a:endParaRPr lang="en-US"/>
        </a:p>
      </dgm:t>
    </dgm:pt>
    <dgm:pt modelId="{A3E0C2E9-D3D6-B04E-83FD-1D0E5CFAC419}">
      <dgm:prSet custT="1"/>
      <dgm:spPr/>
      <dgm:t>
        <a:bodyPr/>
        <a:lstStyle/>
        <a:p>
          <a:r>
            <a:rPr lang="en-US" sz="1400" dirty="0"/>
            <a:t>Insults to religion, ethnic communities</a:t>
          </a:r>
        </a:p>
      </dgm:t>
    </dgm:pt>
    <dgm:pt modelId="{9634DE3A-E1BD-5E42-99F4-B9BEB43D06F2}" type="parTrans" cxnId="{E1091822-70FE-FC46-AAD2-AFF726931BAE}">
      <dgm:prSet/>
      <dgm:spPr/>
      <dgm:t>
        <a:bodyPr/>
        <a:lstStyle/>
        <a:p>
          <a:endParaRPr lang="en-US"/>
        </a:p>
      </dgm:t>
    </dgm:pt>
    <dgm:pt modelId="{6BF86D54-E406-FE42-AD35-AFAFE0E045E7}" type="sibTrans" cxnId="{E1091822-70FE-FC46-AAD2-AFF726931BAE}">
      <dgm:prSet/>
      <dgm:spPr/>
      <dgm:t>
        <a:bodyPr/>
        <a:lstStyle/>
        <a:p>
          <a:endParaRPr lang="en-US"/>
        </a:p>
      </dgm:t>
    </dgm:pt>
    <dgm:pt modelId="{63313E95-865A-CF4A-A0CD-FD1A24296827}" type="pres">
      <dgm:prSet presAssocID="{6CE6259E-ACF3-6E4B-8CC2-F3DE20D0B9B4}" presName="Name0" presStyleCnt="0">
        <dgm:presLayoutVars>
          <dgm:chMax val="3"/>
          <dgm:chPref val="1"/>
          <dgm:dir/>
          <dgm:animLvl val="lvl"/>
          <dgm:resizeHandles/>
        </dgm:presLayoutVars>
      </dgm:prSet>
      <dgm:spPr/>
    </dgm:pt>
    <dgm:pt modelId="{6F9AA46D-2C3D-1447-88D6-9B2462D0FB0A}" type="pres">
      <dgm:prSet presAssocID="{6CE6259E-ACF3-6E4B-8CC2-F3DE20D0B9B4}" presName="outerBox" presStyleCnt="0"/>
      <dgm:spPr/>
    </dgm:pt>
    <dgm:pt modelId="{2AFABE1D-3472-4B4C-80BD-894651D0CD8E}" type="pres">
      <dgm:prSet presAssocID="{6CE6259E-ACF3-6E4B-8CC2-F3DE20D0B9B4}" presName="outerBoxParent" presStyleLbl="node1" presStyleIdx="0" presStyleCnt="3"/>
      <dgm:spPr/>
    </dgm:pt>
    <dgm:pt modelId="{F331BCBE-312A-BC4E-A3B4-6341599FFBC0}" type="pres">
      <dgm:prSet presAssocID="{6CE6259E-ACF3-6E4B-8CC2-F3DE20D0B9B4}" presName="outerBoxChildren" presStyleCnt="0"/>
      <dgm:spPr/>
    </dgm:pt>
    <dgm:pt modelId="{06B51264-212C-5A46-A2C1-82A1DD528BD5}" type="pres">
      <dgm:prSet presAssocID="{854F4452-4A20-1144-A390-5B99365F15D8}" presName="oChild" presStyleLbl="fgAcc1" presStyleIdx="0" presStyleCnt="16">
        <dgm:presLayoutVars>
          <dgm:bulletEnabled val="1"/>
        </dgm:presLayoutVars>
      </dgm:prSet>
      <dgm:spPr/>
    </dgm:pt>
    <dgm:pt modelId="{D833FD66-8FD2-B947-8710-E961471E6642}" type="pres">
      <dgm:prSet presAssocID="{4365896D-4D6C-1A40-932A-8DCD31B7E9A7}" presName="outerSibTrans" presStyleCnt="0"/>
      <dgm:spPr/>
    </dgm:pt>
    <dgm:pt modelId="{0E412ADF-A7FF-9841-BDC0-E0B8A5A0A095}" type="pres">
      <dgm:prSet presAssocID="{3D6C2051-73F0-E844-8888-E1550027B236}" presName="oChild" presStyleLbl="fgAcc1" presStyleIdx="1" presStyleCnt="16">
        <dgm:presLayoutVars>
          <dgm:bulletEnabled val="1"/>
        </dgm:presLayoutVars>
      </dgm:prSet>
      <dgm:spPr/>
    </dgm:pt>
    <dgm:pt modelId="{0736437F-F9FE-CD4C-A315-D3FEE6F1CB4A}" type="pres">
      <dgm:prSet presAssocID="{4C44531E-6BA6-9A45-AF52-FD8C1CE30E86}" presName="outerSibTrans" presStyleCnt="0"/>
      <dgm:spPr/>
    </dgm:pt>
    <dgm:pt modelId="{336B9C9D-12F4-7840-B2C7-56FF5DE623D0}" type="pres">
      <dgm:prSet presAssocID="{5294F01C-1EBE-8F41-83C0-CF1DEABC5367}" presName="oChild" presStyleLbl="fgAcc1" presStyleIdx="2" presStyleCnt="16">
        <dgm:presLayoutVars>
          <dgm:bulletEnabled val="1"/>
        </dgm:presLayoutVars>
      </dgm:prSet>
      <dgm:spPr/>
    </dgm:pt>
    <dgm:pt modelId="{C5F59DBC-D556-A147-9318-83BAB275662A}" type="pres">
      <dgm:prSet presAssocID="{6CE6259E-ACF3-6E4B-8CC2-F3DE20D0B9B4}" presName="middleBox" presStyleCnt="0"/>
      <dgm:spPr/>
    </dgm:pt>
    <dgm:pt modelId="{D5028BD3-C02F-4048-B339-6F82E314197D}" type="pres">
      <dgm:prSet presAssocID="{6CE6259E-ACF3-6E4B-8CC2-F3DE20D0B9B4}" presName="middleBoxParent" presStyleLbl="node1" presStyleIdx="1" presStyleCnt="3" custScaleX="100437" custScaleY="108165" custLinFactNeighborX="-328" custLinFactNeighborY="-9001"/>
      <dgm:spPr/>
    </dgm:pt>
    <dgm:pt modelId="{636ADF96-9A87-0743-A680-357AD7C47AFE}" type="pres">
      <dgm:prSet presAssocID="{6CE6259E-ACF3-6E4B-8CC2-F3DE20D0B9B4}" presName="middleBoxChildren" presStyleCnt="0"/>
      <dgm:spPr/>
    </dgm:pt>
    <dgm:pt modelId="{B03C8ADB-8912-6342-8546-283EF7520A0A}" type="pres">
      <dgm:prSet presAssocID="{79E1D465-298C-FD45-A695-A94B3FBE781E}" presName="mChild" presStyleLbl="fgAcc1" presStyleIdx="3" presStyleCnt="16">
        <dgm:presLayoutVars>
          <dgm:bulletEnabled val="1"/>
        </dgm:presLayoutVars>
      </dgm:prSet>
      <dgm:spPr/>
    </dgm:pt>
    <dgm:pt modelId="{3A44EFFB-2C06-1341-B2C9-0C3241AF6882}" type="pres">
      <dgm:prSet presAssocID="{40F85D28-92E0-8846-831A-37777C9BEDC7}" presName="middleSibTrans" presStyleCnt="0"/>
      <dgm:spPr/>
    </dgm:pt>
    <dgm:pt modelId="{4C9259F2-6040-F845-9D84-9A9D5A011D42}" type="pres">
      <dgm:prSet presAssocID="{40BE3B94-924D-8749-B29D-F8A9F4528920}" presName="mChild" presStyleLbl="fgAcc1" presStyleIdx="4" presStyleCnt="16">
        <dgm:presLayoutVars>
          <dgm:bulletEnabled val="1"/>
        </dgm:presLayoutVars>
      </dgm:prSet>
      <dgm:spPr/>
    </dgm:pt>
    <dgm:pt modelId="{1F26F2EB-35E8-BA4D-A365-56C1E5DCF2A5}" type="pres">
      <dgm:prSet presAssocID="{9C2E3543-1EC0-1B41-8ECA-9410302F2481}" presName="middleSibTrans" presStyleCnt="0"/>
      <dgm:spPr/>
    </dgm:pt>
    <dgm:pt modelId="{88EA219B-658A-CB49-A811-A85985D84E02}" type="pres">
      <dgm:prSet presAssocID="{A00B1598-0CDF-554B-B328-9AC80488D944}" presName="mChild" presStyleLbl="fgAcc1" presStyleIdx="5" presStyleCnt="16">
        <dgm:presLayoutVars>
          <dgm:bulletEnabled val="1"/>
        </dgm:presLayoutVars>
      </dgm:prSet>
      <dgm:spPr/>
    </dgm:pt>
    <dgm:pt modelId="{18DAE934-DC8B-9E42-9E58-98764B3660B5}" type="pres">
      <dgm:prSet presAssocID="{89D9CFEE-3890-FE4D-B9E9-71CB47E6A63E}" presName="middleSibTrans" presStyleCnt="0"/>
      <dgm:spPr/>
    </dgm:pt>
    <dgm:pt modelId="{3AB13425-D291-3E42-996E-41D8816A9755}" type="pres">
      <dgm:prSet presAssocID="{45123FEC-5E2C-5A41-AB57-02338AF7CDBF}" presName="mChild" presStyleLbl="fgAcc1" presStyleIdx="6" presStyleCnt="16">
        <dgm:presLayoutVars>
          <dgm:bulletEnabled val="1"/>
        </dgm:presLayoutVars>
      </dgm:prSet>
      <dgm:spPr/>
    </dgm:pt>
    <dgm:pt modelId="{48957C76-7D40-7D42-A13E-BA3C41D0B350}" type="pres">
      <dgm:prSet presAssocID="{9D7EFE7E-EF3D-7F40-8E52-7AEB17A98AFB}" presName="middleSibTrans" presStyleCnt="0"/>
      <dgm:spPr/>
    </dgm:pt>
    <dgm:pt modelId="{8D6C371B-CDCC-A641-A133-61E2F7764E3D}" type="pres">
      <dgm:prSet presAssocID="{E546473D-C974-9448-B810-1A08181FE066}" presName="mChild" presStyleLbl="fgAcc1" presStyleIdx="7" presStyleCnt="16">
        <dgm:presLayoutVars>
          <dgm:bulletEnabled val="1"/>
        </dgm:presLayoutVars>
      </dgm:prSet>
      <dgm:spPr/>
    </dgm:pt>
    <dgm:pt modelId="{5A6E27D5-C20F-DA47-8E7D-B324C9DA3BA9}" type="pres">
      <dgm:prSet presAssocID="{9A199939-AEF0-E948-ACA5-9379AB804955}" presName="middleSibTrans" presStyleCnt="0"/>
      <dgm:spPr/>
    </dgm:pt>
    <dgm:pt modelId="{591FEB73-E865-FD4E-8AD3-2B6E3BAAA1FA}" type="pres">
      <dgm:prSet presAssocID="{AD33435E-A444-CB4F-80D7-DB45D84391AF}" presName="mChild" presStyleLbl="fgAcc1" presStyleIdx="8" presStyleCnt="16">
        <dgm:presLayoutVars>
          <dgm:bulletEnabled val="1"/>
        </dgm:presLayoutVars>
      </dgm:prSet>
      <dgm:spPr/>
    </dgm:pt>
    <dgm:pt modelId="{7036F988-898B-E949-9EE5-49C23EBE00E5}" type="pres">
      <dgm:prSet presAssocID="{6CE6259E-ACF3-6E4B-8CC2-F3DE20D0B9B4}" presName="centerBox" presStyleCnt="0"/>
      <dgm:spPr/>
    </dgm:pt>
    <dgm:pt modelId="{A812C629-C143-F540-8333-8203B73D264F}" type="pres">
      <dgm:prSet presAssocID="{6CE6259E-ACF3-6E4B-8CC2-F3DE20D0B9B4}" presName="centerBoxParent" presStyleLbl="node1" presStyleIdx="2" presStyleCnt="3" custScaleX="111177" custScaleY="136139" custLinFactNeighborX="6566" custLinFactNeighborY="13588"/>
      <dgm:spPr/>
    </dgm:pt>
    <dgm:pt modelId="{4AF70BDD-45C7-A84A-BC88-D061A585BEA5}" type="pres">
      <dgm:prSet presAssocID="{6CE6259E-ACF3-6E4B-8CC2-F3DE20D0B9B4}" presName="centerBoxChildren" presStyleCnt="0"/>
      <dgm:spPr/>
    </dgm:pt>
    <dgm:pt modelId="{C4E3D454-2545-9F4A-AB50-0491C54F2B01}" type="pres">
      <dgm:prSet presAssocID="{8B878719-1EFF-454C-8E89-B3102987AE27}" presName="cChild" presStyleLbl="fgAcc1" presStyleIdx="9" presStyleCnt="16" custScaleY="206550">
        <dgm:presLayoutVars>
          <dgm:bulletEnabled val="1"/>
        </dgm:presLayoutVars>
      </dgm:prSet>
      <dgm:spPr/>
    </dgm:pt>
    <dgm:pt modelId="{A845C837-242A-0F4A-AEA0-3EB221D0BB4D}" type="pres">
      <dgm:prSet presAssocID="{155D216E-1342-954B-85F5-E2BBB2F4BDED}" presName="centerSibTrans" presStyleCnt="0"/>
      <dgm:spPr/>
    </dgm:pt>
    <dgm:pt modelId="{B4084B47-6552-3F44-BFB5-6BC120442DDE}" type="pres">
      <dgm:prSet presAssocID="{7E5D1D87-D278-6440-8A26-8B43EBD9A869}" presName="cChild" presStyleLbl="fgAcc1" presStyleIdx="10" presStyleCnt="16" custScaleY="206550">
        <dgm:presLayoutVars>
          <dgm:bulletEnabled val="1"/>
        </dgm:presLayoutVars>
      </dgm:prSet>
      <dgm:spPr/>
    </dgm:pt>
    <dgm:pt modelId="{E1C94BAE-76CC-B449-A50D-A26AF01C3278}" type="pres">
      <dgm:prSet presAssocID="{8CB00EC9-8200-8B4E-807E-DCA79B8A09FC}" presName="centerSibTrans" presStyleCnt="0"/>
      <dgm:spPr/>
    </dgm:pt>
    <dgm:pt modelId="{71EEF726-5BB1-FA43-8B46-9B92C31290DD}" type="pres">
      <dgm:prSet presAssocID="{6BBC1884-FF90-C543-BBFA-0D3F3BCC40AB}" presName="cChild" presStyleLbl="fgAcc1" presStyleIdx="11" presStyleCnt="16" custScaleY="203749">
        <dgm:presLayoutVars>
          <dgm:bulletEnabled val="1"/>
        </dgm:presLayoutVars>
      </dgm:prSet>
      <dgm:spPr/>
    </dgm:pt>
    <dgm:pt modelId="{5A1D699B-8A3D-4647-9A8B-636C0C582B9B}" type="pres">
      <dgm:prSet presAssocID="{87D5BBD2-A50C-7042-BEF2-2EDF33A47041}" presName="centerSibTrans" presStyleCnt="0"/>
      <dgm:spPr/>
    </dgm:pt>
    <dgm:pt modelId="{EF234A65-1B9A-D747-8A27-BA3243706BC3}" type="pres">
      <dgm:prSet presAssocID="{7A576EB6-24AC-DE41-B165-CEB4E33137B0}" presName="cChild" presStyleLbl="fgAcc1" presStyleIdx="12" presStyleCnt="16" custScaleY="206550">
        <dgm:presLayoutVars>
          <dgm:bulletEnabled val="1"/>
        </dgm:presLayoutVars>
      </dgm:prSet>
      <dgm:spPr/>
    </dgm:pt>
    <dgm:pt modelId="{1F9E1AA3-4296-7047-B392-A9ADD7FC080D}" type="pres">
      <dgm:prSet presAssocID="{7F476090-D4F2-864A-8602-BE7C98AA31E9}" presName="centerSibTrans" presStyleCnt="0"/>
      <dgm:spPr/>
    </dgm:pt>
    <dgm:pt modelId="{00913228-FD4F-5149-A05A-034E27AFF670}" type="pres">
      <dgm:prSet presAssocID="{AFE43D96-4D29-0645-B702-6C99DCF61F5F}" presName="cChild" presStyleLbl="fgAcc1" presStyleIdx="13" presStyleCnt="16" custScaleY="206550">
        <dgm:presLayoutVars>
          <dgm:bulletEnabled val="1"/>
        </dgm:presLayoutVars>
      </dgm:prSet>
      <dgm:spPr/>
    </dgm:pt>
    <dgm:pt modelId="{D0A48D31-06F8-2F42-A782-91D721934183}" type="pres">
      <dgm:prSet presAssocID="{DAFEDB02-E153-FD48-B1B9-17B4981BD913}" presName="centerSibTrans" presStyleCnt="0"/>
      <dgm:spPr/>
    </dgm:pt>
    <dgm:pt modelId="{655632FE-D649-F84D-941B-32E2F60EB23B}" type="pres">
      <dgm:prSet presAssocID="{18A29090-24AC-964E-87AF-AE36A7EB1D20}" presName="cChild" presStyleLbl="fgAcc1" presStyleIdx="14" presStyleCnt="16" custScaleY="206550">
        <dgm:presLayoutVars>
          <dgm:bulletEnabled val="1"/>
        </dgm:presLayoutVars>
      </dgm:prSet>
      <dgm:spPr/>
    </dgm:pt>
    <dgm:pt modelId="{236B4657-3950-F042-9F55-EAEC03751494}" type="pres">
      <dgm:prSet presAssocID="{6226B975-4E59-7E47-BE23-188E5B371944}" presName="centerSibTrans" presStyleCnt="0"/>
      <dgm:spPr/>
    </dgm:pt>
    <dgm:pt modelId="{48EC9D02-DC50-4243-A85F-E45A10119964}" type="pres">
      <dgm:prSet presAssocID="{A3E0C2E9-D3D6-B04E-83FD-1D0E5CFAC419}" presName="cChild" presStyleLbl="fgAcc1" presStyleIdx="15" presStyleCnt="16" custScaleY="206550">
        <dgm:presLayoutVars>
          <dgm:bulletEnabled val="1"/>
        </dgm:presLayoutVars>
      </dgm:prSet>
      <dgm:spPr/>
    </dgm:pt>
  </dgm:ptLst>
  <dgm:cxnLst>
    <dgm:cxn modelId="{C01E5406-7CB6-D346-A924-2E5F657B571B}" type="presOf" srcId="{AD33435E-A444-CB4F-80D7-DB45D84391AF}" destId="{591FEB73-E865-FD4E-8AD3-2B6E3BAAA1FA}" srcOrd="0" destOrd="0" presId="urn:microsoft.com/office/officeart/2005/8/layout/target2"/>
    <dgm:cxn modelId="{695BF608-E00D-D940-8057-D36BF9B34EC4}" type="presOf" srcId="{7A576EB6-24AC-DE41-B165-CEB4E33137B0}" destId="{EF234A65-1B9A-D747-8A27-BA3243706BC3}" srcOrd="0" destOrd="0" presId="urn:microsoft.com/office/officeart/2005/8/layout/target2"/>
    <dgm:cxn modelId="{AC15050E-A6FD-0445-B658-A11454010E1C}" srcId="{6993397F-6397-BD46-8EF6-EC3AB09EF397}" destId="{A00B1598-0CDF-554B-B328-9AC80488D944}" srcOrd="2" destOrd="0" parTransId="{E4204C55-E967-EF40-AAAA-07201432FA21}" sibTransId="{89D9CFEE-3890-FE4D-B9E9-71CB47E6A63E}"/>
    <dgm:cxn modelId="{52E1C315-8981-FB4B-9224-81CBFDE554E7}" type="presOf" srcId="{79E1D465-298C-FD45-A695-A94B3FBE781E}" destId="{B03C8ADB-8912-6342-8546-283EF7520A0A}" srcOrd="0" destOrd="0" presId="urn:microsoft.com/office/officeart/2005/8/layout/target2"/>
    <dgm:cxn modelId="{34C4401D-0AF9-724A-823E-A78FEA40204A}" type="presOf" srcId="{AFE43D96-4D29-0645-B702-6C99DCF61F5F}" destId="{00913228-FD4F-5149-A05A-034E27AFF670}" srcOrd="0" destOrd="0" presId="urn:microsoft.com/office/officeart/2005/8/layout/target2"/>
    <dgm:cxn modelId="{7FCE781D-0951-8645-BB91-077F92725A0F}" type="presOf" srcId="{6BBC1884-FF90-C543-BBFA-0D3F3BCC40AB}" destId="{71EEF726-5BB1-FA43-8B46-9B92C31290DD}" srcOrd="0" destOrd="0" presId="urn:microsoft.com/office/officeart/2005/8/layout/target2"/>
    <dgm:cxn modelId="{E1091822-70FE-FC46-AAD2-AFF726931BAE}" srcId="{55BE5E7D-3F4C-2346-B98C-0CD77D58A163}" destId="{A3E0C2E9-D3D6-B04E-83FD-1D0E5CFAC419}" srcOrd="6" destOrd="0" parTransId="{9634DE3A-E1BD-5E42-99F4-B9BEB43D06F2}" sibTransId="{6BF86D54-E406-FE42-AD35-AFAFE0E045E7}"/>
    <dgm:cxn modelId="{32F89C26-1C90-0347-A01C-09F0EFFD431C}" srcId="{6993397F-6397-BD46-8EF6-EC3AB09EF397}" destId="{79E1D465-298C-FD45-A695-A94B3FBE781E}" srcOrd="0" destOrd="0" parTransId="{66DCE341-BEDD-BA41-8003-D6D6554E8CCC}" sibTransId="{40F85D28-92E0-8846-831A-37777C9BEDC7}"/>
    <dgm:cxn modelId="{FD11942D-0B60-ED45-A8BF-DBEFCA92B7AA}" type="presOf" srcId="{6CE6259E-ACF3-6E4B-8CC2-F3DE20D0B9B4}" destId="{63313E95-865A-CF4A-A0CD-FD1A24296827}" srcOrd="0" destOrd="0" presId="urn:microsoft.com/office/officeart/2005/8/layout/target2"/>
    <dgm:cxn modelId="{8317D92F-A4DD-DE4F-B3E0-D2A0E76629C7}" type="presOf" srcId="{585D1174-F0CB-E348-B974-0D19DCFC2039}" destId="{2AFABE1D-3472-4B4C-80BD-894651D0CD8E}" srcOrd="0" destOrd="0" presId="urn:microsoft.com/office/officeart/2005/8/layout/target2"/>
    <dgm:cxn modelId="{2CE4B430-89C1-B443-BE27-1EA02E851493}" srcId="{585D1174-F0CB-E348-B974-0D19DCFC2039}" destId="{3D6C2051-73F0-E844-8888-E1550027B236}" srcOrd="1" destOrd="0" parTransId="{CD22E559-300B-664F-B768-5381755F5B50}" sibTransId="{4C44531E-6BA6-9A45-AF52-FD8C1CE30E86}"/>
    <dgm:cxn modelId="{AD2F8132-9427-734B-901C-E8B8570B3A9E}" srcId="{585D1174-F0CB-E348-B974-0D19DCFC2039}" destId="{5294F01C-1EBE-8F41-83C0-CF1DEABC5367}" srcOrd="2" destOrd="0" parTransId="{ABF3AD24-1272-8C4F-9D49-AE16121795A0}" sibTransId="{8DA0836F-434B-2E49-80B4-FF9CBD88C6E7}"/>
    <dgm:cxn modelId="{A1AFD948-4640-8147-94D1-A8A592535112}" srcId="{6CE6259E-ACF3-6E4B-8CC2-F3DE20D0B9B4}" destId="{55BE5E7D-3F4C-2346-B98C-0CD77D58A163}" srcOrd="2" destOrd="0" parTransId="{16FAF09D-0705-6A49-AF39-505B41EAF7A1}" sibTransId="{4B076B27-445C-4549-B7E9-ABB7C8A6B3B8}"/>
    <dgm:cxn modelId="{BDC62B4E-1E08-C240-BA42-7731A677CC67}" srcId="{6993397F-6397-BD46-8EF6-EC3AB09EF397}" destId="{40BE3B94-924D-8749-B29D-F8A9F4528920}" srcOrd="1" destOrd="0" parTransId="{D1E63173-AEF2-144B-92BB-7A56D2510265}" sibTransId="{9C2E3543-1EC0-1B41-8ECA-9410302F2481}"/>
    <dgm:cxn modelId="{8EEF9856-59BC-0144-A580-D070ADFF6B1E}" type="presOf" srcId="{6993397F-6397-BD46-8EF6-EC3AB09EF397}" destId="{D5028BD3-C02F-4048-B339-6F82E314197D}" srcOrd="0" destOrd="0" presId="urn:microsoft.com/office/officeart/2005/8/layout/target2"/>
    <dgm:cxn modelId="{21311E5C-B0BF-914C-8A15-EFDBCDB3C310}" srcId="{55BE5E7D-3F4C-2346-B98C-0CD77D58A163}" destId="{AFE43D96-4D29-0645-B702-6C99DCF61F5F}" srcOrd="4" destOrd="0" parTransId="{CA4B4CA9-A246-1249-A035-C09F709DCF8E}" sibTransId="{DAFEDB02-E153-FD48-B1B9-17B4981BD913}"/>
    <dgm:cxn modelId="{1A11E763-53DE-AD4D-88F5-CAF3CCDD9F1B}" srcId="{55BE5E7D-3F4C-2346-B98C-0CD77D58A163}" destId="{6BBC1884-FF90-C543-BBFA-0D3F3BCC40AB}" srcOrd="2" destOrd="0" parTransId="{82499FA4-6D93-484C-AABA-27562757FE13}" sibTransId="{87D5BBD2-A50C-7042-BEF2-2EDF33A47041}"/>
    <dgm:cxn modelId="{C42BF168-0319-C448-B054-C9E3928CFEC5}" type="presOf" srcId="{7E5D1D87-D278-6440-8A26-8B43EBD9A869}" destId="{B4084B47-6552-3F44-BFB5-6BC120442DDE}" srcOrd="0" destOrd="0" presId="urn:microsoft.com/office/officeart/2005/8/layout/target2"/>
    <dgm:cxn modelId="{FD255F71-81AD-FF45-B4CD-9D207A4C1770}" type="presOf" srcId="{3D6C2051-73F0-E844-8888-E1550027B236}" destId="{0E412ADF-A7FF-9841-BDC0-E0B8A5A0A095}" srcOrd="0" destOrd="0" presId="urn:microsoft.com/office/officeart/2005/8/layout/target2"/>
    <dgm:cxn modelId="{F7AE4586-2376-8843-84BC-A8CDF7712B2A}" type="presOf" srcId="{A3E0C2E9-D3D6-B04E-83FD-1D0E5CFAC419}" destId="{48EC9D02-DC50-4243-A85F-E45A10119964}" srcOrd="0" destOrd="0" presId="urn:microsoft.com/office/officeart/2005/8/layout/target2"/>
    <dgm:cxn modelId="{A1D7B188-D88F-B742-AF26-F7F4A69EEEAB}" type="presOf" srcId="{854F4452-4A20-1144-A390-5B99365F15D8}" destId="{06B51264-212C-5A46-A2C1-82A1DD528BD5}" srcOrd="0" destOrd="0" presId="urn:microsoft.com/office/officeart/2005/8/layout/target2"/>
    <dgm:cxn modelId="{D032D091-A391-1143-A6A0-0852F9E84112}" srcId="{55BE5E7D-3F4C-2346-B98C-0CD77D58A163}" destId="{8B878719-1EFF-454C-8E89-B3102987AE27}" srcOrd="0" destOrd="0" parTransId="{E0E28E74-CB7D-ED43-918A-28E5FBA6A398}" sibTransId="{155D216E-1342-954B-85F5-E2BBB2F4BDED}"/>
    <dgm:cxn modelId="{88A6709E-228E-124D-9491-9C1FCDEE29B4}" type="presOf" srcId="{55BE5E7D-3F4C-2346-B98C-0CD77D58A163}" destId="{A812C629-C143-F540-8333-8203B73D264F}" srcOrd="0" destOrd="0" presId="urn:microsoft.com/office/officeart/2005/8/layout/target2"/>
    <dgm:cxn modelId="{7F3149B0-A126-C34E-946B-94EB37990887}" srcId="{55BE5E7D-3F4C-2346-B98C-0CD77D58A163}" destId="{7E5D1D87-D278-6440-8A26-8B43EBD9A869}" srcOrd="1" destOrd="0" parTransId="{AE0E29EB-702A-C842-87B1-A3E5ECD7CCAB}" sibTransId="{8CB00EC9-8200-8B4E-807E-DCA79B8A09FC}"/>
    <dgm:cxn modelId="{FDB8ADB3-F3FD-2A40-A167-9130EB83CEC1}" type="presOf" srcId="{5294F01C-1EBE-8F41-83C0-CF1DEABC5367}" destId="{336B9C9D-12F4-7840-B2C7-56FF5DE623D0}" srcOrd="0" destOrd="0" presId="urn:microsoft.com/office/officeart/2005/8/layout/target2"/>
    <dgm:cxn modelId="{C929CABE-6ADE-8246-9456-C3D9C8EE10C6}" type="presOf" srcId="{8B878719-1EFF-454C-8E89-B3102987AE27}" destId="{C4E3D454-2545-9F4A-AB50-0491C54F2B01}" srcOrd="0" destOrd="0" presId="urn:microsoft.com/office/officeart/2005/8/layout/target2"/>
    <dgm:cxn modelId="{1D24D2CC-5E31-AC4B-97FD-7A6CC9B84DDE}" srcId="{6993397F-6397-BD46-8EF6-EC3AB09EF397}" destId="{45123FEC-5E2C-5A41-AB57-02338AF7CDBF}" srcOrd="3" destOrd="0" parTransId="{701AFE97-16BF-D74E-A410-F31548096668}" sibTransId="{9D7EFE7E-EF3D-7F40-8E52-7AEB17A98AFB}"/>
    <dgm:cxn modelId="{A0E9B8CF-DC2A-4D40-946B-B654E2DCDD8F}" type="presOf" srcId="{A00B1598-0CDF-554B-B328-9AC80488D944}" destId="{88EA219B-658A-CB49-A811-A85985D84E02}" srcOrd="0" destOrd="0" presId="urn:microsoft.com/office/officeart/2005/8/layout/target2"/>
    <dgm:cxn modelId="{8E92B0D7-772C-2448-8CF0-A0D9F557C71C}" srcId="{585D1174-F0CB-E348-B974-0D19DCFC2039}" destId="{854F4452-4A20-1144-A390-5B99365F15D8}" srcOrd="0" destOrd="0" parTransId="{1B18A86D-BEFB-4140-B47E-97C020625DBB}" sibTransId="{4365896D-4D6C-1A40-932A-8DCD31B7E9A7}"/>
    <dgm:cxn modelId="{63734CDC-F1FF-2A49-B5B1-81C8B9DABCEB}" type="presOf" srcId="{18A29090-24AC-964E-87AF-AE36A7EB1D20}" destId="{655632FE-D649-F84D-941B-32E2F60EB23B}" srcOrd="0" destOrd="0" presId="urn:microsoft.com/office/officeart/2005/8/layout/target2"/>
    <dgm:cxn modelId="{C12F12DE-FD18-C247-AFE0-78D0E19185ED}" type="presOf" srcId="{40BE3B94-924D-8749-B29D-F8A9F4528920}" destId="{4C9259F2-6040-F845-9D84-9A9D5A011D42}" srcOrd="0" destOrd="0" presId="urn:microsoft.com/office/officeart/2005/8/layout/target2"/>
    <dgm:cxn modelId="{888BE6DF-5522-8444-866B-C77CBECA409D}" srcId="{6CE6259E-ACF3-6E4B-8CC2-F3DE20D0B9B4}" destId="{6993397F-6397-BD46-8EF6-EC3AB09EF397}" srcOrd="1" destOrd="0" parTransId="{68E80327-8739-284E-B0C1-FFC498B20EED}" sibTransId="{6D3686E1-A06D-E945-9AD6-6D2FF992F320}"/>
    <dgm:cxn modelId="{CDB2B8E0-92E2-8447-AF42-245E6D1F8AF2}" srcId="{6993397F-6397-BD46-8EF6-EC3AB09EF397}" destId="{E546473D-C974-9448-B810-1A08181FE066}" srcOrd="4" destOrd="0" parTransId="{A80647DB-CB1C-7243-B99A-6F0A2596D538}" sibTransId="{9A199939-AEF0-E948-ACA5-9379AB804955}"/>
    <dgm:cxn modelId="{FDA66BE4-CB69-5D42-BD74-1F1ED80F58F0}" srcId="{6CE6259E-ACF3-6E4B-8CC2-F3DE20D0B9B4}" destId="{585D1174-F0CB-E348-B974-0D19DCFC2039}" srcOrd="0" destOrd="0" parTransId="{9171DAAE-0E5A-1240-AF2F-B428D8CFEB2F}" sibTransId="{B3677A1D-5DA8-1E4C-B3EC-80D1646A5990}"/>
    <dgm:cxn modelId="{7E6E7FE6-B4E6-A243-A7F3-1ACBDFE4D889}" srcId="{6993397F-6397-BD46-8EF6-EC3AB09EF397}" destId="{AD33435E-A444-CB4F-80D7-DB45D84391AF}" srcOrd="5" destOrd="0" parTransId="{8B3528B9-2081-3B44-B6A0-4DA8F421CD36}" sibTransId="{C5DCE692-C17F-C14F-B7A0-E0889F5373E3}"/>
    <dgm:cxn modelId="{1276F0F5-139B-E74F-A50C-4245DD4DC44F}" srcId="{55BE5E7D-3F4C-2346-B98C-0CD77D58A163}" destId="{7A576EB6-24AC-DE41-B165-CEB4E33137B0}" srcOrd="3" destOrd="0" parTransId="{87014E24-9EC9-4446-B71C-9044AE32E6DF}" sibTransId="{7F476090-D4F2-864A-8602-BE7C98AA31E9}"/>
    <dgm:cxn modelId="{69C407F6-EF9B-A94F-B280-8C51DA32800F}" type="presOf" srcId="{E546473D-C974-9448-B810-1A08181FE066}" destId="{8D6C371B-CDCC-A641-A133-61E2F7764E3D}" srcOrd="0" destOrd="0" presId="urn:microsoft.com/office/officeart/2005/8/layout/target2"/>
    <dgm:cxn modelId="{45D7A7FD-6A7B-5A4D-AC4E-9743A965C5C9}" type="presOf" srcId="{45123FEC-5E2C-5A41-AB57-02338AF7CDBF}" destId="{3AB13425-D291-3E42-996E-41D8816A9755}" srcOrd="0" destOrd="0" presId="urn:microsoft.com/office/officeart/2005/8/layout/target2"/>
    <dgm:cxn modelId="{5A2CACFF-962F-F648-BDCD-3AB230E4BFF1}" srcId="{55BE5E7D-3F4C-2346-B98C-0CD77D58A163}" destId="{18A29090-24AC-964E-87AF-AE36A7EB1D20}" srcOrd="5" destOrd="0" parTransId="{5825546A-266A-C44A-AA48-BF14F549E961}" sibTransId="{6226B975-4E59-7E47-BE23-188E5B371944}"/>
    <dgm:cxn modelId="{8D156AEB-B2CF-E948-B22F-C3BBB0D397EA}" type="presParOf" srcId="{63313E95-865A-CF4A-A0CD-FD1A24296827}" destId="{6F9AA46D-2C3D-1447-88D6-9B2462D0FB0A}" srcOrd="0" destOrd="0" presId="urn:microsoft.com/office/officeart/2005/8/layout/target2"/>
    <dgm:cxn modelId="{42A491D7-AF02-4D4E-9236-DC0E7527E8D5}" type="presParOf" srcId="{6F9AA46D-2C3D-1447-88D6-9B2462D0FB0A}" destId="{2AFABE1D-3472-4B4C-80BD-894651D0CD8E}" srcOrd="0" destOrd="0" presId="urn:microsoft.com/office/officeart/2005/8/layout/target2"/>
    <dgm:cxn modelId="{B8CB2234-F95D-F147-8DF7-C63B04103669}" type="presParOf" srcId="{6F9AA46D-2C3D-1447-88D6-9B2462D0FB0A}" destId="{F331BCBE-312A-BC4E-A3B4-6341599FFBC0}" srcOrd="1" destOrd="0" presId="urn:microsoft.com/office/officeart/2005/8/layout/target2"/>
    <dgm:cxn modelId="{47BBBA34-71F6-B342-AD77-C58F01F71BC9}" type="presParOf" srcId="{F331BCBE-312A-BC4E-A3B4-6341599FFBC0}" destId="{06B51264-212C-5A46-A2C1-82A1DD528BD5}" srcOrd="0" destOrd="0" presId="urn:microsoft.com/office/officeart/2005/8/layout/target2"/>
    <dgm:cxn modelId="{28121B9F-8FDF-694C-9F70-8E4A6F3290A1}" type="presParOf" srcId="{F331BCBE-312A-BC4E-A3B4-6341599FFBC0}" destId="{D833FD66-8FD2-B947-8710-E961471E6642}" srcOrd="1" destOrd="0" presId="urn:microsoft.com/office/officeart/2005/8/layout/target2"/>
    <dgm:cxn modelId="{147A35D5-58C3-A14B-9D71-2ED778EA098B}" type="presParOf" srcId="{F331BCBE-312A-BC4E-A3B4-6341599FFBC0}" destId="{0E412ADF-A7FF-9841-BDC0-E0B8A5A0A095}" srcOrd="2" destOrd="0" presId="urn:microsoft.com/office/officeart/2005/8/layout/target2"/>
    <dgm:cxn modelId="{D54B3A9D-D68E-CF47-B8BD-C9B600C0D1B0}" type="presParOf" srcId="{F331BCBE-312A-BC4E-A3B4-6341599FFBC0}" destId="{0736437F-F9FE-CD4C-A315-D3FEE6F1CB4A}" srcOrd="3" destOrd="0" presId="urn:microsoft.com/office/officeart/2005/8/layout/target2"/>
    <dgm:cxn modelId="{D3274450-CD2E-D94A-82D0-79FFE8D4E759}" type="presParOf" srcId="{F331BCBE-312A-BC4E-A3B4-6341599FFBC0}" destId="{336B9C9D-12F4-7840-B2C7-56FF5DE623D0}" srcOrd="4" destOrd="0" presId="urn:microsoft.com/office/officeart/2005/8/layout/target2"/>
    <dgm:cxn modelId="{CBFF973B-CA6D-5B45-98D0-95E779F20889}" type="presParOf" srcId="{63313E95-865A-CF4A-A0CD-FD1A24296827}" destId="{C5F59DBC-D556-A147-9318-83BAB275662A}" srcOrd="1" destOrd="0" presId="urn:microsoft.com/office/officeart/2005/8/layout/target2"/>
    <dgm:cxn modelId="{87C4F9B4-28BF-C84A-9911-38C6C4F053DD}" type="presParOf" srcId="{C5F59DBC-D556-A147-9318-83BAB275662A}" destId="{D5028BD3-C02F-4048-B339-6F82E314197D}" srcOrd="0" destOrd="0" presId="urn:microsoft.com/office/officeart/2005/8/layout/target2"/>
    <dgm:cxn modelId="{2764D6B6-9051-0A47-835F-EA59E0BFB476}" type="presParOf" srcId="{C5F59DBC-D556-A147-9318-83BAB275662A}" destId="{636ADF96-9A87-0743-A680-357AD7C47AFE}" srcOrd="1" destOrd="0" presId="urn:microsoft.com/office/officeart/2005/8/layout/target2"/>
    <dgm:cxn modelId="{41EB6420-014E-8A40-81D6-4C0624AFC403}" type="presParOf" srcId="{636ADF96-9A87-0743-A680-357AD7C47AFE}" destId="{B03C8ADB-8912-6342-8546-283EF7520A0A}" srcOrd="0" destOrd="0" presId="urn:microsoft.com/office/officeart/2005/8/layout/target2"/>
    <dgm:cxn modelId="{5A2BF60D-7BCE-6547-A71C-E8188A560161}" type="presParOf" srcId="{636ADF96-9A87-0743-A680-357AD7C47AFE}" destId="{3A44EFFB-2C06-1341-B2C9-0C3241AF6882}" srcOrd="1" destOrd="0" presId="urn:microsoft.com/office/officeart/2005/8/layout/target2"/>
    <dgm:cxn modelId="{338F0489-6567-C44C-BF2D-17DB6AC53512}" type="presParOf" srcId="{636ADF96-9A87-0743-A680-357AD7C47AFE}" destId="{4C9259F2-6040-F845-9D84-9A9D5A011D42}" srcOrd="2" destOrd="0" presId="urn:microsoft.com/office/officeart/2005/8/layout/target2"/>
    <dgm:cxn modelId="{5E52BA37-84B3-CB46-B38C-6F859FDAD590}" type="presParOf" srcId="{636ADF96-9A87-0743-A680-357AD7C47AFE}" destId="{1F26F2EB-35E8-BA4D-A365-56C1E5DCF2A5}" srcOrd="3" destOrd="0" presId="urn:microsoft.com/office/officeart/2005/8/layout/target2"/>
    <dgm:cxn modelId="{512E0F55-8B10-CE4D-9FA4-0D99BC16ED8F}" type="presParOf" srcId="{636ADF96-9A87-0743-A680-357AD7C47AFE}" destId="{88EA219B-658A-CB49-A811-A85985D84E02}" srcOrd="4" destOrd="0" presId="urn:microsoft.com/office/officeart/2005/8/layout/target2"/>
    <dgm:cxn modelId="{FFF210A5-FD7B-3048-8279-C83C75E7361C}" type="presParOf" srcId="{636ADF96-9A87-0743-A680-357AD7C47AFE}" destId="{18DAE934-DC8B-9E42-9E58-98764B3660B5}" srcOrd="5" destOrd="0" presId="urn:microsoft.com/office/officeart/2005/8/layout/target2"/>
    <dgm:cxn modelId="{9093267A-3562-F944-B6B5-DA0B38A04B02}" type="presParOf" srcId="{636ADF96-9A87-0743-A680-357AD7C47AFE}" destId="{3AB13425-D291-3E42-996E-41D8816A9755}" srcOrd="6" destOrd="0" presId="urn:microsoft.com/office/officeart/2005/8/layout/target2"/>
    <dgm:cxn modelId="{917961E8-643A-4744-919B-64EEB4F008F8}" type="presParOf" srcId="{636ADF96-9A87-0743-A680-357AD7C47AFE}" destId="{48957C76-7D40-7D42-A13E-BA3C41D0B350}" srcOrd="7" destOrd="0" presId="urn:microsoft.com/office/officeart/2005/8/layout/target2"/>
    <dgm:cxn modelId="{69C8E10C-EBBF-EF4D-9698-1C4E151FB563}" type="presParOf" srcId="{636ADF96-9A87-0743-A680-357AD7C47AFE}" destId="{8D6C371B-CDCC-A641-A133-61E2F7764E3D}" srcOrd="8" destOrd="0" presId="urn:microsoft.com/office/officeart/2005/8/layout/target2"/>
    <dgm:cxn modelId="{D024A5FD-F9EA-5E4A-9771-B75CE16FAF8E}" type="presParOf" srcId="{636ADF96-9A87-0743-A680-357AD7C47AFE}" destId="{5A6E27D5-C20F-DA47-8E7D-B324C9DA3BA9}" srcOrd="9" destOrd="0" presId="urn:microsoft.com/office/officeart/2005/8/layout/target2"/>
    <dgm:cxn modelId="{AEF381C9-322C-AC4D-AA26-86FC117911DE}" type="presParOf" srcId="{636ADF96-9A87-0743-A680-357AD7C47AFE}" destId="{591FEB73-E865-FD4E-8AD3-2B6E3BAAA1FA}" srcOrd="10" destOrd="0" presId="urn:microsoft.com/office/officeart/2005/8/layout/target2"/>
    <dgm:cxn modelId="{BD41B7E4-4855-A84B-9693-66B7D9E0474F}" type="presParOf" srcId="{63313E95-865A-CF4A-A0CD-FD1A24296827}" destId="{7036F988-898B-E949-9EE5-49C23EBE00E5}" srcOrd="2" destOrd="0" presId="urn:microsoft.com/office/officeart/2005/8/layout/target2"/>
    <dgm:cxn modelId="{9BCF3DC8-827D-A549-8DA9-44BBE2B0EF64}" type="presParOf" srcId="{7036F988-898B-E949-9EE5-49C23EBE00E5}" destId="{A812C629-C143-F540-8333-8203B73D264F}" srcOrd="0" destOrd="0" presId="urn:microsoft.com/office/officeart/2005/8/layout/target2"/>
    <dgm:cxn modelId="{80208925-9937-9E42-83B3-B7C61235DC06}" type="presParOf" srcId="{7036F988-898B-E949-9EE5-49C23EBE00E5}" destId="{4AF70BDD-45C7-A84A-BC88-D061A585BEA5}" srcOrd="1" destOrd="0" presId="urn:microsoft.com/office/officeart/2005/8/layout/target2"/>
    <dgm:cxn modelId="{0AEA8D32-3BD0-CA47-8AC2-5677A98FB417}" type="presParOf" srcId="{4AF70BDD-45C7-A84A-BC88-D061A585BEA5}" destId="{C4E3D454-2545-9F4A-AB50-0491C54F2B01}" srcOrd="0" destOrd="0" presId="urn:microsoft.com/office/officeart/2005/8/layout/target2"/>
    <dgm:cxn modelId="{4F91E8D1-C959-FE4A-9409-9AB24FC64477}" type="presParOf" srcId="{4AF70BDD-45C7-A84A-BC88-D061A585BEA5}" destId="{A845C837-242A-0F4A-AEA0-3EB221D0BB4D}" srcOrd="1" destOrd="0" presId="urn:microsoft.com/office/officeart/2005/8/layout/target2"/>
    <dgm:cxn modelId="{B5326EF9-7F42-D047-B8EB-91684D8BF86F}" type="presParOf" srcId="{4AF70BDD-45C7-A84A-BC88-D061A585BEA5}" destId="{B4084B47-6552-3F44-BFB5-6BC120442DDE}" srcOrd="2" destOrd="0" presId="urn:microsoft.com/office/officeart/2005/8/layout/target2"/>
    <dgm:cxn modelId="{E74645BD-6A66-CD4A-B495-18586ADDA65D}" type="presParOf" srcId="{4AF70BDD-45C7-A84A-BC88-D061A585BEA5}" destId="{E1C94BAE-76CC-B449-A50D-A26AF01C3278}" srcOrd="3" destOrd="0" presId="urn:microsoft.com/office/officeart/2005/8/layout/target2"/>
    <dgm:cxn modelId="{05524D51-A4DE-D242-8C2F-7DD1ED43AC9D}" type="presParOf" srcId="{4AF70BDD-45C7-A84A-BC88-D061A585BEA5}" destId="{71EEF726-5BB1-FA43-8B46-9B92C31290DD}" srcOrd="4" destOrd="0" presId="urn:microsoft.com/office/officeart/2005/8/layout/target2"/>
    <dgm:cxn modelId="{0FF5FEDD-967F-AE4D-82D6-98ADE5CCA89E}" type="presParOf" srcId="{4AF70BDD-45C7-A84A-BC88-D061A585BEA5}" destId="{5A1D699B-8A3D-4647-9A8B-636C0C582B9B}" srcOrd="5" destOrd="0" presId="urn:microsoft.com/office/officeart/2005/8/layout/target2"/>
    <dgm:cxn modelId="{5B197DB0-41CB-5249-A5A2-11816A9A10B7}" type="presParOf" srcId="{4AF70BDD-45C7-A84A-BC88-D061A585BEA5}" destId="{EF234A65-1B9A-D747-8A27-BA3243706BC3}" srcOrd="6" destOrd="0" presId="urn:microsoft.com/office/officeart/2005/8/layout/target2"/>
    <dgm:cxn modelId="{A57915B8-6E0F-6445-9E97-B9606B3EAFC7}" type="presParOf" srcId="{4AF70BDD-45C7-A84A-BC88-D061A585BEA5}" destId="{1F9E1AA3-4296-7047-B392-A9ADD7FC080D}" srcOrd="7" destOrd="0" presId="urn:microsoft.com/office/officeart/2005/8/layout/target2"/>
    <dgm:cxn modelId="{7C2FD5F6-CB1D-E54F-A548-B93E7FA1D91C}" type="presParOf" srcId="{4AF70BDD-45C7-A84A-BC88-D061A585BEA5}" destId="{00913228-FD4F-5149-A05A-034E27AFF670}" srcOrd="8" destOrd="0" presId="urn:microsoft.com/office/officeart/2005/8/layout/target2"/>
    <dgm:cxn modelId="{DFDDCEFD-11A8-764E-8AFF-9DB848126F77}" type="presParOf" srcId="{4AF70BDD-45C7-A84A-BC88-D061A585BEA5}" destId="{D0A48D31-06F8-2F42-A782-91D721934183}" srcOrd="9" destOrd="0" presId="urn:microsoft.com/office/officeart/2005/8/layout/target2"/>
    <dgm:cxn modelId="{E76AAE4D-CEA7-644D-B577-AC04A246999F}" type="presParOf" srcId="{4AF70BDD-45C7-A84A-BC88-D061A585BEA5}" destId="{655632FE-D649-F84D-941B-32E2F60EB23B}" srcOrd="10" destOrd="0" presId="urn:microsoft.com/office/officeart/2005/8/layout/target2"/>
    <dgm:cxn modelId="{EBC20F26-E0AC-E543-B0BC-1A9D80386D9A}" type="presParOf" srcId="{4AF70BDD-45C7-A84A-BC88-D061A585BEA5}" destId="{236B4657-3950-F042-9F55-EAEC03751494}" srcOrd="11" destOrd="0" presId="urn:microsoft.com/office/officeart/2005/8/layout/target2"/>
    <dgm:cxn modelId="{440E6C7B-9C66-D540-8111-032F6E44CBB1}" type="presParOf" srcId="{4AF70BDD-45C7-A84A-BC88-D061A585BEA5}" destId="{48EC9D02-DC50-4243-A85F-E45A10119964}" srcOrd="1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EE3369-2EB4-C74F-A845-E2F5915F1D8B}" type="doc">
      <dgm:prSet loTypeId="urn:microsoft.com/office/officeart/2009/3/layout/RandomtoResultProcess" loCatId="process" qsTypeId="urn:microsoft.com/office/officeart/2005/8/quickstyle/simple3" qsCatId="simple" csTypeId="urn:microsoft.com/office/officeart/2005/8/colors/colorful5" csCatId="colorful" phldr="1"/>
      <dgm:spPr/>
      <dgm:t>
        <a:bodyPr/>
        <a:lstStyle/>
        <a:p>
          <a:endParaRPr lang="en-US"/>
        </a:p>
      </dgm:t>
    </dgm:pt>
    <dgm:pt modelId="{51679444-4BCE-2E4F-9A45-52D93B7BFDBF}">
      <dgm:prSet/>
      <dgm:spPr/>
      <dgm:t>
        <a:bodyPr/>
        <a:lstStyle/>
        <a:p>
          <a:r>
            <a:rPr lang="en-US"/>
            <a:t>State Duty</a:t>
          </a:r>
        </a:p>
      </dgm:t>
    </dgm:pt>
    <dgm:pt modelId="{CD324757-6478-6047-A33C-E08E2A68F6BE}" type="parTrans" cxnId="{9E4729C9-ECAE-6444-8545-66C4C60DD240}">
      <dgm:prSet/>
      <dgm:spPr/>
      <dgm:t>
        <a:bodyPr/>
        <a:lstStyle/>
        <a:p>
          <a:endParaRPr lang="en-US"/>
        </a:p>
      </dgm:t>
    </dgm:pt>
    <dgm:pt modelId="{AA0F9EA4-6EEC-2142-A7CF-2A85EBC3560F}" type="sibTrans" cxnId="{9E4729C9-ECAE-6444-8545-66C4C60DD240}">
      <dgm:prSet/>
      <dgm:spPr/>
      <dgm:t>
        <a:bodyPr/>
        <a:lstStyle/>
        <a:p>
          <a:endParaRPr lang="en-US"/>
        </a:p>
      </dgm:t>
    </dgm:pt>
    <dgm:pt modelId="{4E1CDC0A-5DD8-AB48-85FB-34D537F16CAD}">
      <dgm:prSet/>
      <dgm:spPr/>
      <dgm:t>
        <a:bodyPr/>
        <a:lstStyle/>
        <a:p>
          <a:r>
            <a:rPr lang="en-US"/>
            <a:t>Censorship</a:t>
          </a:r>
        </a:p>
      </dgm:t>
    </dgm:pt>
    <dgm:pt modelId="{016E899F-1EF9-4349-85B4-96C4434169EE}" type="parTrans" cxnId="{A240BED3-2C39-7944-9344-038C518F3EA1}">
      <dgm:prSet/>
      <dgm:spPr/>
      <dgm:t>
        <a:bodyPr/>
        <a:lstStyle/>
        <a:p>
          <a:endParaRPr lang="en-US"/>
        </a:p>
      </dgm:t>
    </dgm:pt>
    <dgm:pt modelId="{9F07561C-03D1-934D-A218-0187D104851C}" type="sibTrans" cxnId="{A240BED3-2C39-7944-9344-038C518F3EA1}">
      <dgm:prSet/>
      <dgm:spPr/>
      <dgm:t>
        <a:bodyPr/>
        <a:lstStyle/>
        <a:p>
          <a:endParaRPr lang="en-US"/>
        </a:p>
      </dgm:t>
    </dgm:pt>
    <dgm:pt modelId="{14FDEF36-75C5-124B-AA26-C1AD29318E0F}">
      <dgm:prSet/>
      <dgm:spPr/>
      <dgm:t>
        <a:bodyPr/>
        <a:lstStyle/>
        <a:p>
          <a:r>
            <a:rPr lang="en-US"/>
            <a:t>Access to data</a:t>
          </a:r>
        </a:p>
      </dgm:t>
    </dgm:pt>
    <dgm:pt modelId="{990B0609-B678-964C-89CC-FF07E65B8061}" type="parTrans" cxnId="{55B2C4AA-3008-6B46-8A4E-14B43669842D}">
      <dgm:prSet/>
      <dgm:spPr/>
      <dgm:t>
        <a:bodyPr/>
        <a:lstStyle/>
        <a:p>
          <a:endParaRPr lang="en-US"/>
        </a:p>
      </dgm:t>
    </dgm:pt>
    <dgm:pt modelId="{AD58C072-896D-0E45-A3A9-70AFEF3264D1}" type="sibTrans" cxnId="{55B2C4AA-3008-6B46-8A4E-14B43669842D}">
      <dgm:prSet/>
      <dgm:spPr/>
      <dgm:t>
        <a:bodyPr/>
        <a:lstStyle/>
        <a:p>
          <a:endParaRPr lang="en-US"/>
        </a:p>
      </dgm:t>
    </dgm:pt>
    <dgm:pt modelId="{2395CEB0-EB58-0E46-9179-3D9ED80AA8BB}">
      <dgm:prSet/>
      <dgm:spPr/>
      <dgm:t>
        <a:bodyPr/>
        <a:lstStyle/>
        <a:p>
          <a:r>
            <a:rPr lang="en-US" dirty="0"/>
            <a:t>Control of data</a:t>
          </a:r>
        </a:p>
      </dgm:t>
    </dgm:pt>
    <dgm:pt modelId="{21A10F89-21F4-AE4E-A4DB-4CA4CFD0601B}" type="parTrans" cxnId="{1085E16D-26DC-5D43-A0CD-C79CB4400928}">
      <dgm:prSet/>
      <dgm:spPr/>
      <dgm:t>
        <a:bodyPr/>
        <a:lstStyle/>
        <a:p>
          <a:endParaRPr lang="en-US"/>
        </a:p>
      </dgm:t>
    </dgm:pt>
    <dgm:pt modelId="{6E9BDE12-BA50-C541-B694-914A6CD55D5E}" type="sibTrans" cxnId="{1085E16D-26DC-5D43-A0CD-C79CB4400928}">
      <dgm:prSet/>
      <dgm:spPr/>
      <dgm:t>
        <a:bodyPr/>
        <a:lstStyle/>
        <a:p>
          <a:endParaRPr lang="en-US"/>
        </a:p>
      </dgm:t>
    </dgm:pt>
    <dgm:pt modelId="{1C5C6B0D-D467-E847-A74F-2BE32AFB2ED3}">
      <dgm:prSet/>
      <dgm:spPr/>
      <dgm:t>
        <a:bodyPr/>
        <a:lstStyle/>
        <a:p>
          <a:r>
            <a:rPr lang="en-US"/>
            <a:t>Corporate Responsibility</a:t>
          </a:r>
        </a:p>
      </dgm:t>
    </dgm:pt>
    <dgm:pt modelId="{B4C8BA54-1311-2549-A7EB-28C1FF16A2E2}" type="parTrans" cxnId="{9F5BFC18-62E0-7B41-8273-68B90CF576ED}">
      <dgm:prSet/>
      <dgm:spPr/>
      <dgm:t>
        <a:bodyPr/>
        <a:lstStyle/>
        <a:p>
          <a:endParaRPr lang="en-US"/>
        </a:p>
      </dgm:t>
    </dgm:pt>
    <dgm:pt modelId="{17197AD0-7766-1B4A-A16F-07FD0C8AB4FB}" type="sibTrans" cxnId="{9F5BFC18-62E0-7B41-8273-68B90CF576ED}">
      <dgm:prSet/>
      <dgm:spPr/>
      <dgm:t>
        <a:bodyPr/>
        <a:lstStyle/>
        <a:p>
          <a:endParaRPr lang="en-US"/>
        </a:p>
      </dgm:t>
    </dgm:pt>
    <dgm:pt modelId="{445FA2F7-5C9C-014E-9D8E-7D76FC42CA89}">
      <dgm:prSet/>
      <dgm:spPr/>
      <dgm:t>
        <a:bodyPr/>
        <a:lstStyle/>
        <a:p>
          <a:r>
            <a:rPr lang="en-US" dirty="0"/>
            <a:t>Protection of rights of individual users</a:t>
          </a:r>
        </a:p>
      </dgm:t>
    </dgm:pt>
    <dgm:pt modelId="{15E755BD-8F0A-CF40-94C3-E8D78AFB06BE}" type="parTrans" cxnId="{AC994FA1-1BC8-0944-B3A7-E8A3DC14B318}">
      <dgm:prSet/>
      <dgm:spPr/>
      <dgm:t>
        <a:bodyPr/>
        <a:lstStyle/>
        <a:p>
          <a:endParaRPr lang="en-US"/>
        </a:p>
      </dgm:t>
    </dgm:pt>
    <dgm:pt modelId="{49CFB74C-5DAC-BA47-97C0-7F0492D1F303}" type="sibTrans" cxnId="{AC994FA1-1BC8-0944-B3A7-E8A3DC14B318}">
      <dgm:prSet/>
      <dgm:spPr/>
      <dgm:t>
        <a:bodyPr/>
        <a:lstStyle/>
        <a:p>
          <a:endParaRPr lang="en-US"/>
        </a:p>
      </dgm:t>
    </dgm:pt>
    <dgm:pt modelId="{2D99E716-4DA1-DC48-89B6-59B157B6D5E1}">
      <dgm:prSet/>
      <dgm:spPr/>
      <dgm:t>
        <a:bodyPr/>
        <a:lstStyle/>
        <a:p>
          <a:r>
            <a:rPr lang="en-US" dirty="0"/>
            <a:t>Coordination with State</a:t>
          </a:r>
        </a:p>
      </dgm:t>
    </dgm:pt>
    <dgm:pt modelId="{C6107819-62AA-B049-8342-1EE9E04ED948}" type="parTrans" cxnId="{B2F40217-DC06-2B4F-A71B-06CA5F38880D}">
      <dgm:prSet/>
      <dgm:spPr/>
      <dgm:t>
        <a:bodyPr/>
        <a:lstStyle/>
        <a:p>
          <a:endParaRPr lang="en-US"/>
        </a:p>
      </dgm:t>
    </dgm:pt>
    <dgm:pt modelId="{BBC1520E-B730-D346-B3BD-9137571FB81A}" type="sibTrans" cxnId="{B2F40217-DC06-2B4F-A71B-06CA5F38880D}">
      <dgm:prSet/>
      <dgm:spPr/>
      <dgm:t>
        <a:bodyPr/>
        <a:lstStyle/>
        <a:p>
          <a:endParaRPr lang="en-US"/>
        </a:p>
      </dgm:t>
    </dgm:pt>
    <dgm:pt modelId="{AD5185C7-1B30-EF47-BA02-623E791181A7}">
      <dgm:prSet/>
      <dgm:spPr/>
      <dgm:t>
        <a:bodyPr/>
        <a:lstStyle/>
        <a:p>
          <a:r>
            <a:rPr lang="en-US" dirty="0"/>
            <a:t>Managing Discursive Space</a:t>
          </a:r>
        </a:p>
      </dgm:t>
    </dgm:pt>
    <dgm:pt modelId="{5B7D846F-3451-2C4C-910A-FDA4034A97F9}" type="parTrans" cxnId="{4A667943-7CEF-7146-AF99-60F1C81F9AF1}">
      <dgm:prSet/>
      <dgm:spPr/>
      <dgm:t>
        <a:bodyPr/>
        <a:lstStyle/>
        <a:p>
          <a:endParaRPr lang="en-US"/>
        </a:p>
      </dgm:t>
    </dgm:pt>
    <dgm:pt modelId="{C5514050-0AF0-F342-9472-7A15751CA487}" type="sibTrans" cxnId="{4A667943-7CEF-7146-AF99-60F1C81F9AF1}">
      <dgm:prSet/>
      <dgm:spPr/>
      <dgm:t>
        <a:bodyPr/>
        <a:lstStyle/>
        <a:p>
          <a:endParaRPr lang="en-US"/>
        </a:p>
      </dgm:t>
    </dgm:pt>
    <dgm:pt modelId="{0BA3A42F-35B1-FE4E-8370-991C790CB704}">
      <dgm:prSet/>
      <dgm:spPr/>
      <dgm:t>
        <a:bodyPr/>
        <a:lstStyle/>
        <a:p>
          <a:r>
            <a:rPr lang="en-US" dirty="0"/>
            <a:t>Managing Discursive space</a:t>
          </a:r>
        </a:p>
      </dgm:t>
    </dgm:pt>
    <dgm:pt modelId="{542D1F59-8429-9148-97BB-6239A4A68E5E}" type="parTrans" cxnId="{7C0BF1C3-ED71-D641-B50E-0EAC4DD74B45}">
      <dgm:prSet/>
      <dgm:spPr/>
      <dgm:t>
        <a:bodyPr/>
        <a:lstStyle/>
        <a:p>
          <a:endParaRPr lang="en-US"/>
        </a:p>
      </dgm:t>
    </dgm:pt>
    <dgm:pt modelId="{D720A107-128D-F04C-BD54-688CA0A2D99D}" type="sibTrans" cxnId="{7C0BF1C3-ED71-D641-B50E-0EAC4DD74B45}">
      <dgm:prSet/>
      <dgm:spPr/>
      <dgm:t>
        <a:bodyPr/>
        <a:lstStyle/>
        <a:p>
          <a:endParaRPr lang="en-US"/>
        </a:p>
      </dgm:t>
    </dgm:pt>
    <dgm:pt modelId="{519391BA-A120-C646-87D2-4B144FAD12A2}">
      <dgm:prSet/>
      <dgm:spPr/>
      <dgm:t>
        <a:bodyPr/>
        <a:lstStyle/>
        <a:p>
          <a:r>
            <a:rPr lang="en-US" dirty="0"/>
            <a:t>Rule of law</a:t>
          </a:r>
        </a:p>
      </dgm:t>
    </dgm:pt>
    <dgm:pt modelId="{3508EC8B-3BF4-AC4D-A426-177FC712742F}" type="parTrans" cxnId="{058B5ECF-E096-9C49-B2C1-7B5EC9EBA668}">
      <dgm:prSet/>
      <dgm:spPr/>
      <dgm:t>
        <a:bodyPr/>
        <a:lstStyle/>
        <a:p>
          <a:endParaRPr lang="en-US"/>
        </a:p>
      </dgm:t>
    </dgm:pt>
    <dgm:pt modelId="{77C0CE74-6584-9442-8CE5-4604DA282DC0}" type="sibTrans" cxnId="{058B5ECF-E096-9C49-B2C1-7B5EC9EBA668}">
      <dgm:prSet/>
      <dgm:spPr/>
      <dgm:t>
        <a:bodyPr/>
        <a:lstStyle/>
        <a:p>
          <a:endParaRPr lang="en-US"/>
        </a:p>
      </dgm:t>
    </dgm:pt>
    <dgm:pt modelId="{03D1C85E-5154-8D48-A458-2CC97BBDE87A}" type="pres">
      <dgm:prSet presAssocID="{A5EE3369-2EB4-C74F-A845-E2F5915F1D8B}" presName="Name0" presStyleCnt="0">
        <dgm:presLayoutVars>
          <dgm:dir/>
          <dgm:animOne val="branch"/>
          <dgm:animLvl val="lvl"/>
        </dgm:presLayoutVars>
      </dgm:prSet>
      <dgm:spPr/>
    </dgm:pt>
    <dgm:pt modelId="{1C6D9AD1-FE6F-DE4E-95B8-BC02237E118E}" type="pres">
      <dgm:prSet presAssocID="{51679444-4BCE-2E4F-9A45-52D93B7BFDBF}" presName="chaos" presStyleCnt="0"/>
      <dgm:spPr/>
    </dgm:pt>
    <dgm:pt modelId="{00C9B71D-9230-DA4D-B403-1EEE7A3CF9DD}" type="pres">
      <dgm:prSet presAssocID="{51679444-4BCE-2E4F-9A45-52D93B7BFDBF}" presName="parTx1" presStyleLbl="revTx" presStyleIdx="0" presStyleCnt="3"/>
      <dgm:spPr/>
    </dgm:pt>
    <dgm:pt modelId="{98B03253-703D-D944-A1FB-A802269219F8}" type="pres">
      <dgm:prSet presAssocID="{51679444-4BCE-2E4F-9A45-52D93B7BFDBF}" presName="desTx1" presStyleLbl="revTx" presStyleIdx="1" presStyleCnt="3">
        <dgm:presLayoutVars>
          <dgm:bulletEnabled val="1"/>
        </dgm:presLayoutVars>
      </dgm:prSet>
      <dgm:spPr/>
    </dgm:pt>
    <dgm:pt modelId="{615EDF55-5955-4D4A-BAB3-A69186F0973C}" type="pres">
      <dgm:prSet presAssocID="{51679444-4BCE-2E4F-9A45-52D93B7BFDBF}" presName="c1" presStyleLbl="node1" presStyleIdx="0" presStyleCnt="19"/>
      <dgm:spPr/>
    </dgm:pt>
    <dgm:pt modelId="{7BFCF7DD-E034-CB42-B845-A96D5EBF1108}" type="pres">
      <dgm:prSet presAssocID="{51679444-4BCE-2E4F-9A45-52D93B7BFDBF}" presName="c2" presStyleLbl="node1" presStyleIdx="1" presStyleCnt="19"/>
      <dgm:spPr/>
    </dgm:pt>
    <dgm:pt modelId="{BC4B5C95-05B4-DB44-8F36-FC18123ABD91}" type="pres">
      <dgm:prSet presAssocID="{51679444-4BCE-2E4F-9A45-52D93B7BFDBF}" presName="c3" presStyleLbl="node1" presStyleIdx="2" presStyleCnt="19"/>
      <dgm:spPr/>
    </dgm:pt>
    <dgm:pt modelId="{3DA067F6-B586-9A4B-959E-D61B64A105C9}" type="pres">
      <dgm:prSet presAssocID="{51679444-4BCE-2E4F-9A45-52D93B7BFDBF}" presName="c4" presStyleLbl="node1" presStyleIdx="3" presStyleCnt="19"/>
      <dgm:spPr/>
    </dgm:pt>
    <dgm:pt modelId="{4F7650EA-8491-6645-BC7D-90820D1E6F06}" type="pres">
      <dgm:prSet presAssocID="{51679444-4BCE-2E4F-9A45-52D93B7BFDBF}" presName="c5" presStyleLbl="node1" presStyleIdx="4" presStyleCnt="19"/>
      <dgm:spPr/>
    </dgm:pt>
    <dgm:pt modelId="{FFF1D85C-39B3-9841-B05D-37B48AD2544B}" type="pres">
      <dgm:prSet presAssocID="{51679444-4BCE-2E4F-9A45-52D93B7BFDBF}" presName="c6" presStyleLbl="node1" presStyleIdx="5" presStyleCnt="19"/>
      <dgm:spPr/>
    </dgm:pt>
    <dgm:pt modelId="{E48EFC91-080A-2B4F-B92F-BF21B7BD6B4E}" type="pres">
      <dgm:prSet presAssocID="{51679444-4BCE-2E4F-9A45-52D93B7BFDBF}" presName="c7" presStyleLbl="node1" presStyleIdx="6" presStyleCnt="19"/>
      <dgm:spPr/>
    </dgm:pt>
    <dgm:pt modelId="{01C1785E-6D8A-3744-B859-89C80059C3F1}" type="pres">
      <dgm:prSet presAssocID="{51679444-4BCE-2E4F-9A45-52D93B7BFDBF}" presName="c8" presStyleLbl="node1" presStyleIdx="7" presStyleCnt="19"/>
      <dgm:spPr/>
    </dgm:pt>
    <dgm:pt modelId="{C68B76A0-D674-524F-B8B0-4CCC5A874BEE}" type="pres">
      <dgm:prSet presAssocID="{51679444-4BCE-2E4F-9A45-52D93B7BFDBF}" presName="c9" presStyleLbl="node1" presStyleIdx="8" presStyleCnt="19"/>
      <dgm:spPr/>
    </dgm:pt>
    <dgm:pt modelId="{6027023D-1FE7-764D-926C-7D2224ECA173}" type="pres">
      <dgm:prSet presAssocID="{51679444-4BCE-2E4F-9A45-52D93B7BFDBF}" presName="c10" presStyleLbl="node1" presStyleIdx="9" presStyleCnt="19"/>
      <dgm:spPr/>
    </dgm:pt>
    <dgm:pt modelId="{81CB2751-339D-6742-AA9C-2132F4C84041}" type="pres">
      <dgm:prSet presAssocID="{51679444-4BCE-2E4F-9A45-52D93B7BFDBF}" presName="c11" presStyleLbl="node1" presStyleIdx="10" presStyleCnt="19"/>
      <dgm:spPr/>
    </dgm:pt>
    <dgm:pt modelId="{A00A01F2-8403-1A41-A630-2E57ED3504B7}" type="pres">
      <dgm:prSet presAssocID="{51679444-4BCE-2E4F-9A45-52D93B7BFDBF}" presName="c12" presStyleLbl="node1" presStyleIdx="11" presStyleCnt="19"/>
      <dgm:spPr/>
    </dgm:pt>
    <dgm:pt modelId="{B9587106-14F3-CB43-A3D2-485328A308E7}" type="pres">
      <dgm:prSet presAssocID="{51679444-4BCE-2E4F-9A45-52D93B7BFDBF}" presName="c13" presStyleLbl="node1" presStyleIdx="12" presStyleCnt="19"/>
      <dgm:spPr/>
    </dgm:pt>
    <dgm:pt modelId="{47E7A32A-68FC-2944-84C8-FC215DE47E8B}" type="pres">
      <dgm:prSet presAssocID="{51679444-4BCE-2E4F-9A45-52D93B7BFDBF}" presName="c14" presStyleLbl="node1" presStyleIdx="13" presStyleCnt="19"/>
      <dgm:spPr/>
    </dgm:pt>
    <dgm:pt modelId="{2B7376D2-10A5-D542-A65A-FD310FA0A146}" type="pres">
      <dgm:prSet presAssocID="{51679444-4BCE-2E4F-9A45-52D93B7BFDBF}" presName="c15" presStyleLbl="node1" presStyleIdx="14" presStyleCnt="19"/>
      <dgm:spPr/>
    </dgm:pt>
    <dgm:pt modelId="{60533FCA-E17F-7841-A6D9-473B54750C8C}" type="pres">
      <dgm:prSet presAssocID="{51679444-4BCE-2E4F-9A45-52D93B7BFDBF}" presName="c16" presStyleLbl="node1" presStyleIdx="15" presStyleCnt="19"/>
      <dgm:spPr/>
    </dgm:pt>
    <dgm:pt modelId="{7141C14C-A95E-7345-91F9-A0FB0E1697EF}" type="pres">
      <dgm:prSet presAssocID="{51679444-4BCE-2E4F-9A45-52D93B7BFDBF}" presName="c17" presStyleLbl="node1" presStyleIdx="16" presStyleCnt="19"/>
      <dgm:spPr/>
    </dgm:pt>
    <dgm:pt modelId="{43766A15-30F6-8E46-AC47-BEC1EAE59E7C}" type="pres">
      <dgm:prSet presAssocID="{51679444-4BCE-2E4F-9A45-52D93B7BFDBF}" presName="c18" presStyleLbl="node1" presStyleIdx="17" presStyleCnt="19"/>
      <dgm:spPr/>
    </dgm:pt>
    <dgm:pt modelId="{7537C3AA-376E-FA48-9EC3-8CDD9D658BDB}" type="pres">
      <dgm:prSet presAssocID="{AA0F9EA4-6EEC-2142-A7CF-2A85EBC3560F}" presName="chevronComposite1" presStyleCnt="0"/>
      <dgm:spPr/>
    </dgm:pt>
    <dgm:pt modelId="{140046D6-EBCD-E446-914A-C3C0FB696E15}" type="pres">
      <dgm:prSet presAssocID="{AA0F9EA4-6EEC-2142-A7CF-2A85EBC3560F}" presName="chevron1" presStyleLbl="sibTrans2D1" presStyleIdx="0" presStyleCnt="2"/>
      <dgm:spPr/>
    </dgm:pt>
    <dgm:pt modelId="{2E874650-0BC1-8846-AB0E-7D3E05C7F003}" type="pres">
      <dgm:prSet presAssocID="{AA0F9EA4-6EEC-2142-A7CF-2A85EBC3560F}" presName="spChevron1" presStyleCnt="0"/>
      <dgm:spPr/>
    </dgm:pt>
    <dgm:pt modelId="{6B78A1D4-2C17-1644-93DB-314707908F3A}" type="pres">
      <dgm:prSet presAssocID="{AA0F9EA4-6EEC-2142-A7CF-2A85EBC3560F}" presName="overlap" presStyleCnt="0"/>
      <dgm:spPr/>
    </dgm:pt>
    <dgm:pt modelId="{88F9098C-B51B-3E41-989E-5957E649A185}" type="pres">
      <dgm:prSet presAssocID="{AA0F9EA4-6EEC-2142-A7CF-2A85EBC3560F}" presName="chevronComposite2" presStyleCnt="0"/>
      <dgm:spPr/>
    </dgm:pt>
    <dgm:pt modelId="{2CB49687-D0FD-D146-A34C-2261BDF50F41}" type="pres">
      <dgm:prSet presAssocID="{AA0F9EA4-6EEC-2142-A7CF-2A85EBC3560F}" presName="chevron2" presStyleLbl="sibTrans2D1" presStyleIdx="1" presStyleCnt="2"/>
      <dgm:spPr/>
    </dgm:pt>
    <dgm:pt modelId="{D3723801-67D6-F94D-881C-8F4768F5CA80}" type="pres">
      <dgm:prSet presAssocID="{AA0F9EA4-6EEC-2142-A7CF-2A85EBC3560F}" presName="spChevron2" presStyleCnt="0"/>
      <dgm:spPr/>
    </dgm:pt>
    <dgm:pt modelId="{5A684A72-F23C-6448-AA99-E68D10DEDF23}" type="pres">
      <dgm:prSet presAssocID="{1C5C6B0D-D467-E847-A74F-2BE32AFB2ED3}" presName="last" presStyleCnt="0"/>
      <dgm:spPr/>
    </dgm:pt>
    <dgm:pt modelId="{04B8B1D2-33CF-3F41-9699-81A47D98F2D9}" type="pres">
      <dgm:prSet presAssocID="{1C5C6B0D-D467-E847-A74F-2BE32AFB2ED3}" presName="circleTx" presStyleLbl="node1" presStyleIdx="18" presStyleCnt="19"/>
      <dgm:spPr/>
    </dgm:pt>
    <dgm:pt modelId="{4D59C706-02E7-0043-8DD9-E2FE2B77E12E}" type="pres">
      <dgm:prSet presAssocID="{1C5C6B0D-D467-E847-A74F-2BE32AFB2ED3}" presName="desTxN" presStyleLbl="revTx" presStyleIdx="2" presStyleCnt="3">
        <dgm:presLayoutVars>
          <dgm:bulletEnabled val="1"/>
        </dgm:presLayoutVars>
      </dgm:prSet>
      <dgm:spPr/>
    </dgm:pt>
    <dgm:pt modelId="{49B692F3-1BF5-2E4D-8616-BFB6890E54DC}" type="pres">
      <dgm:prSet presAssocID="{1C5C6B0D-D467-E847-A74F-2BE32AFB2ED3}" presName="spN" presStyleCnt="0"/>
      <dgm:spPr/>
    </dgm:pt>
  </dgm:ptLst>
  <dgm:cxnLst>
    <dgm:cxn modelId="{B2F40217-DC06-2B4F-A71B-06CA5F38880D}" srcId="{1C5C6B0D-D467-E847-A74F-2BE32AFB2ED3}" destId="{2D99E716-4DA1-DC48-89B6-59B157B6D5E1}" srcOrd="1" destOrd="0" parTransId="{C6107819-62AA-B049-8342-1EE9E04ED948}" sibTransId="{BBC1520E-B730-D346-B3BD-9137571FB81A}"/>
    <dgm:cxn modelId="{9F5BFC18-62E0-7B41-8273-68B90CF576ED}" srcId="{A5EE3369-2EB4-C74F-A845-E2F5915F1D8B}" destId="{1C5C6B0D-D467-E847-A74F-2BE32AFB2ED3}" srcOrd="1" destOrd="0" parTransId="{B4C8BA54-1311-2549-A7EB-28C1FF16A2E2}" sibTransId="{17197AD0-7766-1B4A-A16F-07FD0C8AB4FB}"/>
    <dgm:cxn modelId="{3AFDCD1D-328E-D04C-A431-FFBE44688579}" type="presOf" srcId="{4E1CDC0A-5DD8-AB48-85FB-34D537F16CAD}" destId="{98B03253-703D-D944-A1FB-A802269219F8}" srcOrd="0" destOrd="0" presId="urn:microsoft.com/office/officeart/2009/3/layout/RandomtoResultProcess"/>
    <dgm:cxn modelId="{4A667943-7CEF-7146-AF99-60F1C81F9AF1}" srcId="{51679444-4BCE-2E4F-9A45-52D93B7BFDBF}" destId="{AD5185C7-1B30-EF47-BA02-623E791181A7}" srcOrd="3" destOrd="0" parTransId="{5B7D846F-3451-2C4C-910A-FDA4034A97F9}" sibTransId="{C5514050-0AF0-F342-9472-7A15751CA487}"/>
    <dgm:cxn modelId="{90B17251-CF64-814C-BCD1-37BF91D8C7B4}" type="presOf" srcId="{1C5C6B0D-D467-E847-A74F-2BE32AFB2ED3}" destId="{04B8B1D2-33CF-3F41-9699-81A47D98F2D9}" srcOrd="0" destOrd="0" presId="urn:microsoft.com/office/officeart/2009/3/layout/RandomtoResultProcess"/>
    <dgm:cxn modelId="{1A98B25E-4D07-CE42-AB0C-66A8DE5215E9}" type="presOf" srcId="{AD5185C7-1B30-EF47-BA02-623E791181A7}" destId="{98B03253-703D-D944-A1FB-A802269219F8}" srcOrd="0" destOrd="3" presId="urn:microsoft.com/office/officeart/2009/3/layout/RandomtoResultProcess"/>
    <dgm:cxn modelId="{1085E16D-26DC-5D43-A0CD-C79CB4400928}" srcId="{51679444-4BCE-2E4F-9A45-52D93B7BFDBF}" destId="{2395CEB0-EB58-0E46-9179-3D9ED80AA8BB}" srcOrd="2" destOrd="0" parTransId="{21A10F89-21F4-AE4E-A4DB-4CA4CFD0601B}" sibTransId="{6E9BDE12-BA50-C541-B694-914A6CD55D5E}"/>
    <dgm:cxn modelId="{C6DA159A-0D46-1D48-B069-1511C268F0D9}" type="presOf" srcId="{0BA3A42F-35B1-FE4E-8370-991C790CB704}" destId="{4D59C706-02E7-0043-8DD9-E2FE2B77E12E}" srcOrd="0" destOrd="2" presId="urn:microsoft.com/office/officeart/2009/3/layout/RandomtoResultProcess"/>
    <dgm:cxn modelId="{1A17E99B-B803-404B-B038-D156706E302C}" type="presOf" srcId="{14FDEF36-75C5-124B-AA26-C1AD29318E0F}" destId="{98B03253-703D-D944-A1FB-A802269219F8}" srcOrd="0" destOrd="1" presId="urn:microsoft.com/office/officeart/2009/3/layout/RandomtoResultProcess"/>
    <dgm:cxn modelId="{AC994FA1-1BC8-0944-B3A7-E8A3DC14B318}" srcId="{1C5C6B0D-D467-E847-A74F-2BE32AFB2ED3}" destId="{445FA2F7-5C9C-014E-9D8E-7D76FC42CA89}" srcOrd="0" destOrd="0" parTransId="{15E755BD-8F0A-CF40-94C3-E8D78AFB06BE}" sibTransId="{49CFB74C-5DAC-BA47-97C0-7F0492D1F303}"/>
    <dgm:cxn modelId="{55B2C4AA-3008-6B46-8A4E-14B43669842D}" srcId="{51679444-4BCE-2E4F-9A45-52D93B7BFDBF}" destId="{14FDEF36-75C5-124B-AA26-C1AD29318E0F}" srcOrd="1" destOrd="0" parTransId="{990B0609-B678-964C-89CC-FF07E65B8061}" sibTransId="{AD58C072-896D-0E45-A3A9-70AFEF3264D1}"/>
    <dgm:cxn modelId="{48ADC1B1-56E0-7B48-9527-2C0EE283D62E}" type="presOf" srcId="{51679444-4BCE-2E4F-9A45-52D93B7BFDBF}" destId="{00C9B71D-9230-DA4D-B403-1EEE7A3CF9DD}" srcOrd="0" destOrd="0" presId="urn:microsoft.com/office/officeart/2009/3/layout/RandomtoResultProcess"/>
    <dgm:cxn modelId="{7C0BF1C3-ED71-D641-B50E-0EAC4DD74B45}" srcId="{1C5C6B0D-D467-E847-A74F-2BE32AFB2ED3}" destId="{0BA3A42F-35B1-FE4E-8370-991C790CB704}" srcOrd="2" destOrd="0" parTransId="{542D1F59-8429-9148-97BB-6239A4A68E5E}" sibTransId="{D720A107-128D-F04C-BD54-688CA0A2D99D}"/>
    <dgm:cxn modelId="{11CD71C6-D1BE-D341-9812-CA71123AAE02}" type="presOf" srcId="{A5EE3369-2EB4-C74F-A845-E2F5915F1D8B}" destId="{03D1C85E-5154-8D48-A458-2CC97BBDE87A}" srcOrd="0" destOrd="0" presId="urn:microsoft.com/office/officeart/2009/3/layout/RandomtoResultProcess"/>
    <dgm:cxn modelId="{9E4729C9-ECAE-6444-8545-66C4C60DD240}" srcId="{A5EE3369-2EB4-C74F-A845-E2F5915F1D8B}" destId="{51679444-4BCE-2E4F-9A45-52D93B7BFDBF}" srcOrd="0" destOrd="0" parTransId="{CD324757-6478-6047-A33C-E08E2A68F6BE}" sibTransId="{AA0F9EA4-6EEC-2142-A7CF-2A85EBC3560F}"/>
    <dgm:cxn modelId="{058B5ECF-E096-9C49-B2C1-7B5EC9EBA668}" srcId="{51679444-4BCE-2E4F-9A45-52D93B7BFDBF}" destId="{519391BA-A120-C646-87D2-4B144FAD12A2}" srcOrd="4" destOrd="0" parTransId="{3508EC8B-3BF4-AC4D-A426-177FC712742F}" sibTransId="{77C0CE74-6584-9442-8CE5-4604DA282DC0}"/>
    <dgm:cxn modelId="{A240BED3-2C39-7944-9344-038C518F3EA1}" srcId="{51679444-4BCE-2E4F-9A45-52D93B7BFDBF}" destId="{4E1CDC0A-5DD8-AB48-85FB-34D537F16CAD}" srcOrd="0" destOrd="0" parTransId="{016E899F-1EF9-4349-85B4-96C4434169EE}" sibTransId="{9F07561C-03D1-934D-A218-0187D104851C}"/>
    <dgm:cxn modelId="{7C17E1D4-990C-3F40-BFB7-DA1284244F39}" type="presOf" srcId="{2395CEB0-EB58-0E46-9179-3D9ED80AA8BB}" destId="{98B03253-703D-D944-A1FB-A802269219F8}" srcOrd="0" destOrd="2" presId="urn:microsoft.com/office/officeart/2009/3/layout/RandomtoResultProcess"/>
    <dgm:cxn modelId="{8D7F80EE-2927-5E43-B0D9-EAEC368653EF}" type="presOf" srcId="{445FA2F7-5C9C-014E-9D8E-7D76FC42CA89}" destId="{4D59C706-02E7-0043-8DD9-E2FE2B77E12E}" srcOrd="0" destOrd="0" presId="urn:microsoft.com/office/officeart/2009/3/layout/RandomtoResultProcess"/>
    <dgm:cxn modelId="{4BA9C8F3-5C45-E04B-8DF1-7888C3B9445C}" type="presOf" srcId="{519391BA-A120-C646-87D2-4B144FAD12A2}" destId="{98B03253-703D-D944-A1FB-A802269219F8}" srcOrd="0" destOrd="4" presId="urn:microsoft.com/office/officeart/2009/3/layout/RandomtoResultProcess"/>
    <dgm:cxn modelId="{5EC482FF-51C7-1E49-B1FF-80CCEBC7348E}" type="presOf" srcId="{2D99E716-4DA1-DC48-89B6-59B157B6D5E1}" destId="{4D59C706-02E7-0043-8DD9-E2FE2B77E12E}" srcOrd="0" destOrd="1" presId="urn:microsoft.com/office/officeart/2009/3/layout/RandomtoResultProcess"/>
    <dgm:cxn modelId="{70142795-9AE9-F54E-BF5A-D0C202E9A93D}" type="presParOf" srcId="{03D1C85E-5154-8D48-A458-2CC97BBDE87A}" destId="{1C6D9AD1-FE6F-DE4E-95B8-BC02237E118E}" srcOrd="0" destOrd="0" presId="urn:microsoft.com/office/officeart/2009/3/layout/RandomtoResultProcess"/>
    <dgm:cxn modelId="{8E5A1289-CC38-7040-BA34-30300A6E13E7}" type="presParOf" srcId="{1C6D9AD1-FE6F-DE4E-95B8-BC02237E118E}" destId="{00C9B71D-9230-DA4D-B403-1EEE7A3CF9DD}" srcOrd="0" destOrd="0" presId="urn:microsoft.com/office/officeart/2009/3/layout/RandomtoResultProcess"/>
    <dgm:cxn modelId="{DD8D03D0-0828-BE47-AAFF-C3B2B8E27CFB}" type="presParOf" srcId="{1C6D9AD1-FE6F-DE4E-95B8-BC02237E118E}" destId="{98B03253-703D-D944-A1FB-A802269219F8}" srcOrd="1" destOrd="0" presId="urn:microsoft.com/office/officeart/2009/3/layout/RandomtoResultProcess"/>
    <dgm:cxn modelId="{7868773F-C81C-8F4D-8EF3-5330B188FB80}" type="presParOf" srcId="{1C6D9AD1-FE6F-DE4E-95B8-BC02237E118E}" destId="{615EDF55-5955-4D4A-BAB3-A69186F0973C}" srcOrd="2" destOrd="0" presId="urn:microsoft.com/office/officeart/2009/3/layout/RandomtoResultProcess"/>
    <dgm:cxn modelId="{FE3F3ADB-727A-EB41-BDD2-88EB26B2BE9A}" type="presParOf" srcId="{1C6D9AD1-FE6F-DE4E-95B8-BC02237E118E}" destId="{7BFCF7DD-E034-CB42-B845-A96D5EBF1108}" srcOrd="3" destOrd="0" presId="urn:microsoft.com/office/officeart/2009/3/layout/RandomtoResultProcess"/>
    <dgm:cxn modelId="{E18B9940-13FA-374A-86AB-C6DC7C2E06C4}" type="presParOf" srcId="{1C6D9AD1-FE6F-DE4E-95B8-BC02237E118E}" destId="{BC4B5C95-05B4-DB44-8F36-FC18123ABD91}" srcOrd="4" destOrd="0" presId="urn:microsoft.com/office/officeart/2009/3/layout/RandomtoResultProcess"/>
    <dgm:cxn modelId="{BF7363F2-DFED-494D-A90E-30773D1360C8}" type="presParOf" srcId="{1C6D9AD1-FE6F-DE4E-95B8-BC02237E118E}" destId="{3DA067F6-B586-9A4B-959E-D61B64A105C9}" srcOrd="5" destOrd="0" presId="urn:microsoft.com/office/officeart/2009/3/layout/RandomtoResultProcess"/>
    <dgm:cxn modelId="{1B4B1F25-6BDB-4C4B-B565-59296DE55AA4}" type="presParOf" srcId="{1C6D9AD1-FE6F-DE4E-95B8-BC02237E118E}" destId="{4F7650EA-8491-6645-BC7D-90820D1E6F06}" srcOrd="6" destOrd="0" presId="urn:microsoft.com/office/officeart/2009/3/layout/RandomtoResultProcess"/>
    <dgm:cxn modelId="{FF7EF883-51FA-1C48-9F77-DD2AE314D6E3}" type="presParOf" srcId="{1C6D9AD1-FE6F-DE4E-95B8-BC02237E118E}" destId="{FFF1D85C-39B3-9841-B05D-37B48AD2544B}" srcOrd="7" destOrd="0" presId="urn:microsoft.com/office/officeart/2009/3/layout/RandomtoResultProcess"/>
    <dgm:cxn modelId="{DF5202B3-F76A-C84F-A52F-37E37CF41CF2}" type="presParOf" srcId="{1C6D9AD1-FE6F-DE4E-95B8-BC02237E118E}" destId="{E48EFC91-080A-2B4F-B92F-BF21B7BD6B4E}" srcOrd="8" destOrd="0" presId="urn:microsoft.com/office/officeart/2009/3/layout/RandomtoResultProcess"/>
    <dgm:cxn modelId="{095FCCB6-AD25-8A48-9342-8E698A6772DE}" type="presParOf" srcId="{1C6D9AD1-FE6F-DE4E-95B8-BC02237E118E}" destId="{01C1785E-6D8A-3744-B859-89C80059C3F1}" srcOrd="9" destOrd="0" presId="urn:microsoft.com/office/officeart/2009/3/layout/RandomtoResultProcess"/>
    <dgm:cxn modelId="{FDD20948-5AF1-7C47-A0CC-50325729C03D}" type="presParOf" srcId="{1C6D9AD1-FE6F-DE4E-95B8-BC02237E118E}" destId="{C68B76A0-D674-524F-B8B0-4CCC5A874BEE}" srcOrd="10" destOrd="0" presId="urn:microsoft.com/office/officeart/2009/3/layout/RandomtoResultProcess"/>
    <dgm:cxn modelId="{4C136CB2-FA55-AF48-A1E4-8212D8129248}" type="presParOf" srcId="{1C6D9AD1-FE6F-DE4E-95B8-BC02237E118E}" destId="{6027023D-1FE7-764D-926C-7D2224ECA173}" srcOrd="11" destOrd="0" presId="urn:microsoft.com/office/officeart/2009/3/layout/RandomtoResultProcess"/>
    <dgm:cxn modelId="{28D7F9DF-40C6-854A-8D07-1FC59634B381}" type="presParOf" srcId="{1C6D9AD1-FE6F-DE4E-95B8-BC02237E118E}" destId="{81CB2751-339D-6742-AA9C-2132F4C84041}" srcOrd="12" destOrd="0" presId="urn:microsoft.com/office/officeart/2009/3/layout/RandomtoResultProcess"/>
    <dgm:cxn modelId="{2F561DBF-8B04-9847-8C36-70AA1128818C}" type="presParOf" srcId="{1C6D9AD1-FE6F-DE4E-95B8-BC02237E118E}" destId="{A00A01F2-8403-1A41-A630-2E57ED3504B7}" srcOrd="13" destOrd="0" presId="urn:microsoft.com/office/officeart/2009/3/layout/RandomtoResultProcess"/>
    <dgm:cxn modelId="{95798747-8355-5942-B966-A2C073D51742}" type="presParOf" srcId="{1C6D9AD1-FE6F-DE4E-95B8-BC02237E118E}" destId="{B9587106-14F3-CB43-A3D2-485328A308E7}" srcOrd="14" destOrd="0" presId="urn:microsoft.com/office/officeart/2009/3/layout/RandomtoResultProcess"/>
    <dgm:cxn modelId="{64186468-2F9D-9D4A-BE3B-F34C482C28FE}" type="presParOf" srcId="{1C6D9AD1-FE6F-DE4E-95B8-BC02237E118E}" destId="{47E7A32A-68FC-2944-84C8-FC215DE47E8B}" srcOrd="15" destOrd="0" presId="urn:microsoft.com/office/officeart/2009/3/layout/RandomtoResultProcess"/>
    <dgm:cxn modelId="{2F2A8036-78CB-6944-B08A-6EF7408FC008}" type="presParOf" srcId="{1C6D9AD1-FE6F-DE4E-95B8-BC02237E118E}" destId="{2B7376D2-10A5-D542-A65A-FD310FA0A146}" srcOrd="16" destOrd="0" presId="urn:microsoft.com/office/officeart/2009/3/layout/RandomtoResultProcess"/>
    <dgm:cxn modelId="{63C585AF-EBDE-AF4C-81C5-44B634761632}" type="presParOf" srcId="{1C6D9AD1-FE6F-DE4E-95B8-BC02237E118E}" destId="{60533FCA-E17F-7841-A6D9-473B54750C8C}" srcOrd="17" destOrd="0" presId="urn:microsoft.com/office/officeart/2009/3/layout/RandomtoResultProcess"/>
    <dgm:cxn modelId="{C6482D5B-5298-DA4D-B534-362089955453}" type="presParOf" srcId="{1C6D9AD1-FE6F-DE4E-95B8-BC02237E118E}" destId="{7141C14C-A95E-7345-91F9-A0FB0E1697EF}" srcOrd="18" destOrd="0" presId="urn:microsoft.com/office/officeart/2009/3/layout/RandomtoResultProcess"/>
    <dgm:cxn modelId="{227E95EE-1174-6643-830A-6CF5D5C4A1AC}" type="presParOf" srcId="{1C6D9AD1-FE6F-DE4E-95B8-BC02237E118E}" destId="{43766A15-30F6-8E46-AC47-BEC1EAE59E7C}" srcOrd="19" destOrd="0" presId="urn:microsoft.com/office/officeart/2009/3/layout/RandomtoResultProcess"/>
    <dgm:cxn modelId="{5E69BC17-F76D-3648-8C15-F04665EDE11F}" type="presParOf" srcId="{03D1C85E-5154-8D48-A458-2CC97BBDE87A}" destId="{7537C3AA-376E-FA48-9EC3-8CDD9D658BDB}" srcOrd="1" destOrd="0" presId="urn:microsoft.com/office/officeart/2009/3/layout/RandomtoResultProcess"/>
    <dgm:cxn modelId="{F8820C05-CA0E-CE4D-AC58-4B13796D3BCE}" type="presParOf" srcId="{7537C3AA-376E-FA48-9EC3-8CDD9D658BDB}" destId="{140046D6-EBCD-E446-914A-C3C0FB696E15}" srcOrd="0" destOrd="0" presId="urn:microsoft.com/office/officeart/2009/3/layout/RandomtoResultProcess"/>
    <dgm:cxn modelId="{DD32B803-D564-B849-9E84-7C005349C949}" type="presParOf" srcId="{7537C3AA-376E-FA48-9EC3-8CDD9D658BDB}" destId="{2E874650-0BC1-8846-AB0E-7D3E05C7F003}" srcOrd="1" destOrd="0" presId="urn:microsoft.com/office/officeart/2009/3/layout/RandomtoResultProcess"/>
    <dgm:cxn modelId="{392D3AF5-D8F4-1346-82A8-68D951F189B1}" type="presParOf" srcId="{03D1C85E-5154-8D48-A458-2CC97BBDE87A}" destId="{6B78A1D4-2C17-1644-93DB-314707908F3A}" srcOrd="2" destOrd="0" presId="urn:microsoft.com/office/officeart/2009/3/layout/RandomtoResultProcess"/>
    <dgm:cxn modelId="{4D1B4BB4-AF61-F347-9496-6E07D0BF6C51}" type="presParOf" srcId="{03D1C85E-5154-8D48-A458-2CC97BBDE87A}" destId="{88F9098C-B51B-3E41-989E-5957E649A185}" srcOrd="3" destOrd="0" presId="urn:microsoft.com/office/officeart/2009/3/layout/RandomtoResultProcess"/>
    <dgm:cxn modelId="{76A24527-8014-9947-B8D6-2BE68ED66D7E}" type="presParOf" srcId="{88F9098C-B51B-3E41-989E-5957E649A185}" destId="{2CB49687-D0FD-D146-A34C-2261BDF50F41}" srcOrd="0" destOrd="0" presId="urn:microsoft.com/office/officeart/2009/3/layout/RandomtoResultProcess"/>
    <dgm:cxn modelId="{7144ABEE-C70B-3A48-87A2-F45DF7603A9A}" type="presParOf" srcId="{88F9098C-B51B-3E41-989E-5957E649A185}" destId="{D3723801-67D6-F94D-881C-8F4768F5CA80}" srcOrd="1" destOrd="0" presId="urn:microsoft.com/office/officeart/2009/3/layout/RandomtoResultProcess"/>
    <dgm:cxn modelId="{5621CFFA-161B-0A43-913A-7D4AB1ACF4D0}" type="presParOf" srcId="{03D1C85E-5154-8D48-A458-2CC97BBDE87A}" destId="{5A684A72-F23C-6448-AA99-E68D10DEDF23}" srcOrd="4" destOrd="0" presId="urn:microsoft.com/office/officeart/2009/3/layout/RandomtoResultProcess"/>
    <dgm:cxn modelId="{99DF8AA6-57C2-104E-91D1-7D8E06386161}" type="presParOf" srcId="{5A684A72-F23C-6448-AA99-E68D10DEDF23}" destId="{04B8B1D2-33CF-3F41-9699-81A47D98F2D9}" srcOrd="0" destOrd="0" presId="urn:microsoft.com/office/officeart/2009/3/layout/RandomtoResultProcess"/>
    <dgm:cxn modelId="{8D36F74D-BF74-D343-9296-BF9A1505B2D3}" type="presParOf" srcId="{5A684A72-F23C-6448-AA99-E68D10DEDF23}" destId="{4D59C706-02E7-0043-8DD9-E2FE2B77E12E}" srcOrd="1" destOrd="0" presId="urn:microsoft.com/office/officeart/2009/3/layout/RandomtoResultProcess"/>
    <dgm:cxn modelId="{FCFEFE62-A6CE-DC4B-B7A6-6709E45825CD}" type="presParOf" srcId="{5A684A72-F23C-6448-AA99-E68D10DEDF23}" destId="{49B692F3-1BF5-2E4D-8616-BFB6890E54DC}"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09CCD-4F7C-2A40-83B1-383C63286222}" type="doc">
      <dgm:prSet loTypeId="urn:microsoft.com/office/officeart/2005/8/layout/venn3" loCatId="process" qsTypeId="urn:microsoft.com/office/officeart/2005/8/quickstyle/simple1" qsCatId="simple" csTypeId="urn:microsoft.com/office/officeart/2005/8/colors/colorful1" csCatId="colorful" phldr="1"/>
      <dgm:spPr/>
      <dgm:t>
        <a:bodyPr/>
        <a:lstStyle/>
        <a:p>
          <a:endParaRPr lang="en-US"/>
        </a:p>
      </dgm:t>
    </dgm:pt>
    <dgm:pt modelId="{B224DB10-8806-D942-9FCB-6EB681F1C6B2}">
      <dgm:prSet/>
      <dgm:spPr/>
      <dgm:t>
        <a:bodyPr/>
        <a:lstStyle/>
        <a:p>
          <a:r>
            <a:rPr lang="en-US"/>
            <a:t>Disclosure</a:t>
          </a:r>
        </a:p>
      </dgm:t>
    </dgm:pt>
    <dgm:pt modelId="{8BDCFA62-CB78-004D-A3B9-FD6DF3B3E134}" type="parTrans" cxnId="{CF91FEDB-A14C-8149-AE0F-73A0CB27EA26}">
      <dgm:prSet/>
      <dgm:spPr/>
      <dgm:t>
        <a:bodyPr/>
        <a:lstStyle/>
        <a:p>
          <a:endParaRPr lang="en-US"/>
        </a:p>
      </dgm:t>
    </dgm:pt>
    <dgm:pt modelId="{5F334730-F769-E14A-88E9-C848C23081CB}" type="sibTrans" cxnId="{CF91FEDB-A14C-8149-AE0F-73A0CB27EA26}">
      <dgm:prSet/>
      <dgm:spPr/>
      <dgm:t>
        <a:bodyPr/>
        <a:lstStyle/>
        <a:p>
          <a:endParaRPr lang="en-US"/>
        </a:p>
      </dgm:t>
    </dgm:pt>
    <dgm:pt modelId="{AF14E673-6716-1A44-BD3E-E6DB8435D377}">
      <dgm:prSet/>
      <dgm:spPr/>
      <dgm:t>
        <a:bodyPr/>
        <a:lstStyle/>
        <a:p>
          <a:r>
            <a:rPr lang="en-US" dirty="0"/>
            <a:t>UK Modern Slavery</a:t>
          </a:r>
        </a:p>
      </dgm:t>
    </dgm:pt>
    <dgm:pt modelId="{901ABE6C-7567-1B42-84D0-3C3104E4B801}" type="parTrans" cxnId="{167C5A95-1D17-014C-87BD-1E9629C22D2E}">
      <dgm:prSet/>
      <dgm:spPr/>
      <dgm:t>
        <a:bodyPr/>
        <a:lstStyle/>
        <a:p>
          <a:endParaRPr lang="en-US"/>
        </a:p>
      </dgm:t>
    </dgm:pt>
    <dgm:pt modelId="{B53C5822-ECE0-4E4C-BA25-703EDCA93078}" type="sibTrans" cxnId="{167C5A95-1D17-014C-87BD-1E9629C22D2E}">
      <dgm:prSet/>
      <dgm:spPr/>
      <dgm:t>
        <a:bodyPr/>
        <a:lstStyle/>
        <a:p>
          <a:endParaRPr lang="en-US"/>
        </a:p>
      </dgm:t>
    </dgm:pt>
    <dgm:pt modelId="{B653B432-DEE9-214F-97EE-D9F05C38A2B0}">
      <dgm:prSet/>
      <dgm:spPr/>
      <dgm:t>
        <a:bodyPr/>
        <a:lstStyle/>
        <a:p>
          <a:r>
            <a:rPr lang="en-US"/>
            <a:t>French Supply Chain Due Diligence</a:t>
          </a:r>
        </a:p>
      </dgm:t>
    </dgm:pt>
    <dgm:pt modelId="{029C9853-9052-DD43-AC0F-7DE7987EDA30}" type="parTrans" cxnId="{BE1026F5-1E39-8B40-B21E-05E3D98A1498}">
      <dgm:prSet/>
      <dgm:spPr/>
      <dgm:t>
        <a:bodyPr/>
        <a:lstStyle/>
        <a:p>
          <a:endParaRPr lang="en-US"/>
        </a:p>
      </dgm:t>
    </dgm:pt>
    <dgm:pt modelId="{791F27AB-DE8A-2347-B864-20C6CB1B69B0}" type="sibTrans" cxnId="{BE1026F5-1E39-8B40-B21E-05E3D98A1498}">
      <dgm:prSet/>
      <dgm:spPr/>
      <dgm:t>
        <a:bodyPr/>
        <a:lstStyle/>
        <a:p>
          <a:endParaRPr lang="en-US"/>
        </a:p>
      </dgm:t>
    </dgm:pt>
    <dgm:pt modelId="{BC8A40FA-44C2-BE4D-9CD9-8F6385138B28}">
      <dgm:prSet/>
      <dgm:spPr/>
      <dgm:t>
        <a:bodyPr/>
        <a:lstStyle/>
        <a:p>
          <a:r>
            <a:rPr lang="en-US"/>
            <a:t>Conventional disclosures under securities laws</a:t>
          </a:r>
        </a:p>
      </dgm:t>
    </dgm:pt>
    <dgm:pt modelId="{3091059D-CD69-6A4B-A8F2-E90DA9727397}" type="parTrans" cxnId="{954DC1FA-0C3C-844F-BA4C-CEE62B9DAF9E}">
      <dgm:prSet/>
      <dgm:spPr/>
      <dgm:t>
        <a:bodyPr/>
        <a:lstStyle/>
        <a:p>
          <a:endParaRPr lang="en-US"/>
        </a:p>
      </dgm:t>
    </dgm:pt>
    <dgm:pt modelId="{A249E339-D99D-9F47-9850-4499EBED8BD0}" type="sibTrans" cxnId="{954DC1FA-0C3C-844F-BA4C-CEE62B9DAF9E}">
      <dgm:prSet/>
      <dgm:spPr/>
      <dgm:t>
        <a:bodyPr/>
        <a:lstStyle/>
        <a:p>
          <a:endParaRPr lang="en-US"/>
        </a:p>
      </dgm:t>
    </dgm:pt>
    <dgm:pt modelId="{4FE30918-855D-0245-A900-650066CBF4A3}">
      <dgm:prSet/>
      <dgm:spPr/>
      <dgm:t>
        <a:bodyPr/>
        <a:lstStyle/>
        <a:p>
          <a:r>
            <a:rPr lang="en-US"/>
            <a:t>Tort Actions</a:t>
          </a:r>
        </a:p>
      </dgm:t>
    </dgm:pt>
    <dgm:pt modelId="{EA7F8835-87FD-3B43-B7AB-3127A90AEAEB}" type="parTrans" cxnId="{7043AE21-CEF6-5B4B-83CB-5CB9D23F8C40}">
      <dgm:prSet/>
      <dgm:spPr/>
      <dgm:t>
        <a:bodyPr/>
        <a:lstStyle/>
        <a:p>
          <a:endParaRPr lang="en-US"/>
        </a:p>
      </dgm:t>
    </dgm:pt>
    <dgm:pt modelId="{87C8AC9C-96D6-1345-A1FC-1ACB7036B15E}" type="sibTrans" cxnId="{7043AE21-CEF6-5B4B-83CB-5CB9D23F8C40}">
      <dgm:prSet/>
      <dgm:spPr/>
      <dgm:t>
        <a:bodyPr/>
        <a:lstStyle/>
        <a:p>
          <a:endParaRPr lang="en-US"/>
        </a:p>
      </dgm:t>
    </dgm:pt>
    <dgm:pt modelId="{8E08ABB4-830C-0A40-B833-89F829C97F05}">
      <dgm:prSet/>
      <dgm:spPr/>
      <dgm:t>
        <a:bodyPr/>
        <a:lstStyle/>
        <a:p>
          <a:r>
            <a:rPr lang="en-US"/>
            <a:t>Monitoring and application of standards</a:t>
          </a:r>
        </a:p>
      </dgm:t>
    </dgm:pt>
    <dgm:pt modelId="{B6C0B319-0AD2-C74B-90AF-399F17ECB391}" type="parTrans" cxnId="{298FFD2E-25E6-2246-A1C8-1932FE16AE65}">
      <dgm:prSet/>
      <dgm:spPr/>
      <dgm:t>
        <a:bodyPr/>
        <a:lstStyle/>
        <a:p>
          <a:endParaRPr lang="en-US"/>
        </a:p>
      </dgm:t>
    </dgm:pt>
    <dgm:pt modelId="{ABC7AB3D-8A4D-C94C-9968-2D929FAB2130}" type="sibTrans" cxnId="{298FFD2E-25E6-2246-A1C8-1932FE16AE65}">
      <dgm:prSet/>
      <dgm:spPr/>
      <dgm:t>
        <a:bodyPr/>
        <a:lstStyle/>
        <a:p>
          <a:endParaRPr lang="en-US"/>
        </a:p>
      </dgm:t>
    </dgm:pt>
    <dgm:pt modelId="{EC0C6024-2A09-4A48-8DE5-9511CC0B9B7C}">
      <dgm:prSet/>
      <dgm:spPr/>
      <dgm:t>
        <a:bodyPr/>
        <a:lstStyle/>
        <a:p>
          <a:r>
            <a:rPr lang="en-US" dirty="0"/>
            <a:t>Legal standards</a:t>
          </a:r>
        </a:p>
      </dgm:t>
    </dgm:pt>
    <dgm:pt modelId="{1C5A28E9-7C92-974C-8566-186DF6A321EB}" type="parTrans" cxnId="{9CF6BEC8-C6EF-1E4B-9B15-1F65CDD0FFB2}">
      <dgm:prSet/>
      <dgm:spPr/>
      <dgm:t>
        <a:bodyPr/>
        <a:lstStyle/>
        <a:p>
          <a:endParaRPr lang="en-US"/>
        </a:p>
      </dgm:t>
    </dgm:pt>
    <dgm:pt modelId="{D40451B6-0496-3940-8E80-B9C64AB73010}" type="sibTrans" cxnId="{9CF6BEC8-C6EF-1E4B-9B15-1F65CDD0FFB2}">
      <dgm:prSet/>
      <dgm:spPr/>
      <dgm:t>
        <a:bodyPr/>
        <a:lstStyle/>
        <a:p>
          <a:endParaRPr lang="en-US"/>
        </a:p>
      </dgm:t>
    </dgm:pt>
    <dgm:pt modelId="{E590ED4F-2924-7A4B-905C-A93A0F2DAB6C}">
      <dgm:prSet/>
      <dgm:spPr/>
      <dgm:t>
        <a:bodyPr/>
        <a:lstStyle/>
        <a:p>
          <a:r>
            <a:rPr lang="en-US"/>
            <a:t>Community standards</a:t>
          </a:r>
        </a:p>
      </dgm:t>
    </dgm:pt>
    <dgm:pt modelId="{F57CE654-2A32-084C-89A9-18FBCEBE398C}" type="parTrans" cxnId="{FBF7A70D-525E-E945-A5AF-BD8D4BDDCFCE}">
      <dgm:prSet/>
      <dgm:spPr/>
      <dgm:t>
        <a:bodyPr/>
        <a:lstStyle/>
        <a:p>
          <a:endParaRPr lang="en-US"/>
        </a:p>
      </dgm:t>
    </dgm:pt>
    <dgm:pt modelId="{82E64C5D-0557-5341-955A-C4535DD42B82}" type="sibTrans" cxnId="{FBF7A70D-525E-E945-A5AF-BD8D4BDDCFCE}">
      <dgm:prSet/>
      <dgm:spPr/>
      <dgm:t>
        <a:bodyPr/>
        <a:lstStyle/>
        <a:p>
          <a:endParaRPr lang="en-US"/>
        </a:p>
      </dgm:t>
    </dgm:pt>
    <dgm:pt modelId="{D727114F-1DDB-3D4D-8A05-F96ABE95F132}">
      <dgm:prSet/>
      <dgm:spPr/>
      <dgm:t>
        <a:bodyPr/>
        <a:lstStyle/>
        <a:p>
          <a:r>
            <a:rPr lang="en-US"/>
            <a:t>Constitutional &amp; statutory rights to expression</a:t>
          </a:r>
        </a:p>
      </dgm:t>
    </dgm:pt>
    <dgm:pt modelId="{CBA38948-F15E-4A4A-AABD-AD2626DB1466}" type="parTrans" cxnId="{ABEA93CB-FB76-A741-BF1F-514ABAD267A7}">
      <dgm:prSet/>
      <dgm:spPr/>
      <dgm:t>
        <a:bodyPr/>
        <a:lstStyle/>
        <a:p>
          <a:endParaRPr lang="en-US"/>
        </a:p>
      </dgm:t>
    </dgm:pt>
    <dgm:pt modelId="{CDA212D8-5E90-4148-8A2E-1B3FD57FBA52}" type="sibTrans" cxnId="{ABEA93CB-FB76-A741-BF1F-514ABAD267A7}">
      <dgm:prSet/>
      <dgm:spPr/>
      <dgm:t>
        <a:bodyPr/>
        <a:lstStyle/>
        <a:p>
          <a:endParaRPr lang="en-US"/>
        </a:p>
      </dgm:t>
    </dgm:pt>
    <dgm:pt modelId="{FDA71AEF-42F3-8147-8704-5E80A821F2BA}">
      <dgm:prSet/>
      <dgm:spPr/>
      <dgm:t>
        <a:bodyPr/>
        <a:lstStyle/>
        <a:p>
          <a:r>
            <a:rPr lang="en-US"/>
            <a:t>Property</a:t>
          </a:r>
        </a:p>
      </dgm:t>
    </dgm:pt>
    <dgm:pt modelId="{0BB58299-2575-6042-B32B-DCD39D5B076F}" type="parTrans" cxnId="{85A2694F-0DF8-EB4D-96E5-EB03C297CBB6}">
      <dgm:prSet/>
      <dgm:spPr/>
      <dgm:t>
        <a:bodyPr/>
        <a:lstStyle/>
        <a:p>
          <a:endParaRPr lang="en-US"/>
        </a:p>
      </dgm:t>
    </dgm:pt>
    <dgm:pt modelId="{D45CC497-75E8-B84D-8510-9F2B81DC6875}" type="sibTrans" cxnId="{85A2694F-0DF8-EB4D-96E5-EB03C297CBB6}">
      <dgm:prSet/>
      <dgm:spPr/>
      <dgm:t>
        <a:bodyPr/>
        <a:lstStyle/>
        <a:p>
          <a:endParaRPr lang="en-US"/>
        </a:p>
      </dgm:t>
    </dgm:pt>
    <dgm:pt modelId="{78E2FC1A-45E9-F042-A360-CEF609FD6F33}">
      <dgm:prSet/>
      <dgm:spPr/>
      <dgm:t>
        <a:bodyPr/>
        <a:lstStyle/>
        <a:p>
          <a:r>
            <a:rPr lang="en-US"/>
            <a:t>Regulatory Schemes</a:t>
          </a:r>
        </a:p>
      </dgm:t>
    </dgm:pt>
    <dgm:pt modelId="{23D48FF3-155D-AB45-A653-F5AA285202AD}" type="parTrans" cxnId="{B57A722F-B11E-D44F-ADEF-C98032153813}">
      <dgm:prSet/>
      <dgm:spPr/>
      <dgm:t>
        <a:bodyPr/>
        <a:lstStyle/>
        <a:p>
          <a:endParaRPr lang="en-US"/>
        </a:p>
      </dgm:t>
    </dgm:pt>
    <dgm:pt modelId="{98E72130-B2C0-C248-86EF-959BC831B872}" type="sibTrans" cxnId="{B57A722F-B11E-D44F-ADEF-C98032153813}">
      <dgm:prSet/>
      <dgm:spPr/>
      <dgm:t>
        <a:bodyPr/>
        <a:lstStyle/>
        <a:p>
          <a:endParaRPr lang="en-US"/>
        </a:p>
      </dgm:t>
    </dgm:pt>
    <dgm:pt modelId="{A9382819-31E8-DF4B-B3F4-88AF53E523F9}">
      <dgm:prSet/>
      <dgm:spPr/>
      <dgm:t>
        <a:bodyPr/>
        <a:lstStyle/>
        <a:p>
          <a:r>
            <a:rPr lang="en-US"/>
            <a:t>U.S.</a:t>
          </a:r>
        </a:p>
      </dgm:t>
    </dgm:pt>
    <dgm:pt modelId="{1597407E-E971-A744-989B-67A2CD7E5DAA}" type="parTrans" cxnId="{4D18AB9D-334D-D24B-B9CD-89DCCCEA6FE4}">
      <dgm:prSet/>
      <dgm:spPr/>
      <dgm:t>
        <a:bodyPr/>
        <a:lstStyle/>
        <a:p>
          <a:endParaRPr lang="en-US"/>
        </a:p>
      </dgm:t>
    </dgm:pt>
    <dgm:pt modelId="{79316EAA-B498-124C-9DD3-620A27E53429}" type="sibTrans" cxnId="{4D18AB9D-334D-D24B-B9CD-89DCCCEA6FE4}">
      <dgm:prSet/>
      <dgm:spPr/>
      <dgm:t>
        <a:bodyPr/>
        <a:lstStyle/>
        <a:p>
          <a:endParaRPr lang="en-US"/>
        </a:p>
      </dgm:t>
    </dgm:pt>
    <dgm:pt modelId="{41D7417A-9D6E-A84D-8C4F-E3021FB7C7AE}">
      <dgm:prSet/>
      <dgm:spPr/>
      <dgm:t>
        <a:bodyPr/>
        <a:lstStyle/>
        <a:p>
          <a:r>
            <a:rPr lang="en-US" dirty="0"/>
            <a:t>E.U. </a:t>
          </a:r>
          <a:r>
            <a:rPr lang="en-US" b="0" i="0" u="none" dirty="0"/>
            <a:t>General Data Protection Regulation, also known as </a:t>
          </a:r>
          <a:r>
            <a:rPr lang="en-US" b="0" i="0" dirty="0">
              <a:hlinkClick xmlns:r="http://schemas.openxmlformats.org/officeDocument/2006/relationships" r:id="rId1"/>
            </a:rPr>
            <a:t>the G.D.P.R.</a:t>
          </a:r>
          <a:endParaRPr lang="en-US" dirty="0"/>
        </a:p>
      </dgm:t>
    </dgm:pt>
    <dgm:pt modelId="{14C7F7C2-100C-664C-A273-F68240A00BE4}" type="parTrans" cxnId="{3C8E6BA5-636E-3A4F-9C52-07E6B5DAD255}">
      <dgm:prSet/>
      <dgm:spPr/>
      <dgm:t>
        <a:bodyPr/>
        <a:lstStyle/>
        <a:p>
          <a:endParaRPr lang="en-US"/>
        </a:p>
      </dgm:t>
    </dgm:pt>
    <dgm:pt modelId="{099D67E9-BFD7-C64A-B33E-D4A6454A69B5}" type="sibTrans" cxnId="{3C8E6BA5-636E-3A4F-9C52-07E6B5DAD255}">
      <dgm:prSet/>
      <dgm:spPr/>
      <dgm:t>
        <a:bodyPr/>
        <a:lstStyle/>
        <a:p>
          <a:endParaRPr lang="en-US"/>
        </a:p>
      </dgm:t>
    </dgm:pt>
    <dgm:pt modelId="{6909ACC5-BC94-764A-8C69-A1DB124768CE}" type="pres">
      <dgm:prSet presAssocID="{01D09CCD-4F7C-2A40-83B1-383C63286222}" presName="Name0" presStyleCnt="0">
        <dgm:presLayoutVars>
          <dgm:dir/>
          <dgm:resizeHandles val="exact"/>
        </dgm:presLayoutVars>
      </dgm:prSet>
      <dgm:spPr/>
    </dgm:pt>
    <dgm:pt modelId="{C9FFD191-7441-2D42-AD9E-B964BFADA9D6}" type="pres">
      <dgm:prSet presAssocID="{B224DB10-8806-D942-9FCB-6EB681F1C6B2}" presName="Name5" presStyleLbl="vennNode1" presStyleIdx="0" presStyleCnt="6" custScaleY="208208">
        <dgm:presLayoutVars>
          <dgm:bulletEnabled val="1"/>
        </dgm:presLayoutVars>
      </dgm:prSet>
      <dgm:spPr/>
    </dgm:pt>
    <dgm:pt modelId="{FE140EA1-326C-914E-B3AE-8302BA238020}" type="pres">
      <dgm:prSet presAssocID="{5F334730-F769-E14A-88E9-C848C23081CB}" presName="space" presStyleCnt="0"/>
      <dgm:spPr/>
    </dgm:pt>
    <dgm:pt modelId="{E22A6015-8AD3-4748-8334-337435103E71}" type="pres">
      <dgm:prSet presAssocID="{4FE30918-855D-0245-A900-650066CBF4A3}" presName="Name5" presStyleLbl="vennNode1" presStyleIdx="1" presStyleCnt="6" custScaleY="208208">
        <dgm:presLayoutVars>
          <dgm:bulletEnabled val="1"/>
        </dgm:presLayoutVars>
      </dgm:prSet>
      <dgm:spPr/>
    </dgm:pt>
    <dgm:pt modelId="{1A01BC0E-AF28-484A-8D43-38BF961282FE}" type="pres">
      <dgm:prSet presAssocID="{87C8AC9C-96D6-1345-A1FC-1ACB7036B15E}" presName="space" presStyleCnt="0"/>
      <dgm:spPr/>
    </dgm:pt>
    <dgm:pt modelId="{C6182BB0-9BA1-AF49-9A2A-300294D42174}" type="pres">
      <dgm:prSet presAssocID="{8E08ABB4-830C-0A40-B833-89F829C97F05}" presName="Name5" presStyleLbl="vennNode1" presStyleIdx="2" presStyleCnt="6" custScaleY="208208">
        <dgm:presLayoutVars>
          <dgm:bulletEnabled val="1"/>
        </dgm:presLayoutVars>
      </dgm:prSet>
      <dgm:spPr/>
    </dgm:pt>
    <dgm:pt modelId="{05017F9E-E6FA-B24E-BFB8-BDC9D0A12F8C}" type="pres">
      <dgm:prSet presAssocID="{ABC7AB3D-8A4D-C94C-9968-2D929FAB2130}" presName="space" presStyleCnt="0"/>
      <dgm:spPr/>
    </dgm:pt>
    <dgm:pt modelId="{F5FA29A4-0CC3-474B-A899-F2767612A9F0}" type="pres">
      <dgm:prSet presAssocID="{D727114F-1DDB-3D4D-8A05-F96ABE95F132}" presName="Name5" presStyleLbl="vennNode1" presStyleIdx="3" presStyleCnt="6" custScaleY="206936">
        <dgm:presLayoutVars>
          <dgm:bulletEnabled val="1"/>
        </dgm:presLayoutVars>
      </dgm:prSet>
      <dgm:spPr/>
    </dgm:pt>
    <dgm:pt modelId="{51A063CE-CD48-FB4C-A4C1-F6100A587EC3}" type="pres">
      <dgm:prSet presAssocID="{CDA212D8-5E90-4148-8A2E-1B3FD57FBA52}" presName="space" presStyleCnt="0"/>
      <dgm:spPr/>
    </dgm:pt>
    <dgm:pt modelId="{424D784C-3F6F-1B46-A6B1-76E034889E7C}" type="pres">
      <dgm:prSet presAssocID="{FDA71AEF-42F3-8147-8704-5E80A821F2BA}" presName="Name5" presStyleLbl="vennNode1" presStyleIdx="4" presStyleCnt="6" custScaleY="206936">
        <dgm:presLayoutVars>
          <dgm:bulletEnabled val="1"/>
        </dgm:presLayoutVars>
      </dgm:prSet>
      <dgm:spPr/>
    </dgm:pt>
    <dgm:pt modelId="{DB35F4AA-F5D0-D04B-8A3E-BD04E412C7B1}" type="pres">
      <dgm:prSet presAssocID="{D45CC497-75E8-B84D-8510-9F2B81DC6875}" presName="space" presStyleCnt="0"/>
      <dgm:spPr/>
    </dgm:pt>
    <dgm:pt modelId="{E7F24F01-CC69-764E-97DF-0267E8930023}" type="pres">
      <dgm:prSet presAssocID="{78E2FC1A-45E9-F042-A360-CEF609FD6F33}" presName="Name5" presStyleLbl="vennNode1" presStyleIdx="5" presStyleCnt="6" custScaleY="210751">
        <dgm:presLayoutVars>
          <dgm:bulletEnabled val="1"/>
        </dgm:presLayoutVars>
      </dgm:prSet>
      <dgm:spPr/>
    </dgm:pt>
  </dgm:ptLst>
  <dgm:cxnLst>
    <dgm:cxn modelId="{FBF7A70D-525E-E945-A5AF-BD8D4BDDCFCE}" srcId="{8E08ABB4-830C-0A40-B833-89F829C97F05}" destId="{E590ED4F-2924-7A4B-905C-A93A0F2DAB6C}" srcOrd="1" destOrd="0" parTransId="{F57CE654-2A32-084C-89A9-18FBCEBE398C}" sibTransId="{82E64C5D-0557-5341-955A-C4535DD42B82}"/>
    <dgm:cxn modelId="{7043AE21-CEF6-5B4B-83CB-5CB9D23F8C40}" srcId="{01D09CCD-4F7C-2A40-83B1-383C63286222}" destId="{4FE30918-855D-0245-A900-650066CBF4A3}" srcOrd="1" destOrd="0" parTransId="{EA7F8835-87FD-3B43-B7AB-3127A90AEAEB}" sibTransId="{87C8AC9C-96D6-1345-A1FC-1ACB7036B15E}"/>
    <dgm:cxn modelId="{298FFD2E-25E6-2246-A1C8-1932FE16AE65}" srcId="{01D09CCD-4F7C-2A40-83B1-383C63286222}" destId="{8E08ABB4-830C-0A40-B833-89F829C97F05}" srcOrd="2" destOrd="0" parTransId="{B6C0B319-0AD2-C74B-90AF-399F17ECB391}" sibTransId="{ABC7AB3D-8A4D-C94C-9968-2D929FAB2130}"/>
    <dgm:cxn modelId="{B57A722F-B11E-D44F-ADEF-C98032153813}" srcId="{01D09CCD-4F7C-2A40-83B1-383C63286222}" destId="{78E2FC1A-45E9-F042-A360-CEF609FD6F33}" srcOrd="5" destOrd="0" parTransId="{23D48FF3-155D-AB45-A653-F5AA285202AD}" sibTransId="{98E72130-B2C0-C248-86EF-959BC831B872}"/>
    <dgm:cxn modelId="{25702748-7A14-3743-8D08-AB6DB8577226}" type="presOf" srcId="{01D09CCD-4F7C-2A40-83B1-383C63286222}" destId="{6909ACC5-BC94-764A-8C69-A1DB124768CE}" srcOrd="0" destOrd="0" presId="urn:microsoft.com/office/officeart/2005/8/layout/venn3"/>
    <dgm:cxn modelId="{E4A5064A-7EAE-0A48-8703-1715E4BE4ADA}" type="presOf" srcId="{D727114F-1DDB-3D4D-8A05-F96ABE95F132}" destId="{F5FA29A4-0CC3-474B-A899-F2767612A9F0}" srcOrd="0" destOrd="0" presId="urn:microsoft.com/office/officeart/2005/8/layout/venn3"/>
    <dgm:cxn modelId="{85A2694F-0DF8-EB4D-96E5-EB03C297CBB6}" srcId="{01D09CCD-4F7C-2A40-83B1-383C63286222}" destId="{FDA71AEF-42F3-8147-8704-5E80A821F2BA}" srcOrd="4" destOrd="0" parTransId="{0BB58299-2575-6042-B32B-DCD39D5B076F}" sibTransId="{D45CC497-75E8-B84D-8510-9F2B81DC6875}"/>
    <dgm:cxn modelId="{773E0F5C-65D2-D846-BE7B-108B7ABA2FFB}" type="presOf" srcId="{41D7417A-9D6E-A84D-8C4F-E3021FB7C7AE}" destId="{E7F24F01-CC69-764E-97DF-0267E8930023}" srcOrd="0" destOrd="2" presId="urn:microsoft.com/office/officeart/2005/8/layout/venn3"/>
    <dgm:cxn modelId="{0A2C0D65-9DD4-294E-BBB0-3185283BE9F9}" type="presOf" srcId="{78E2FC1A-45E9-F042-A360-CEF609FD6F33}" destId="{E7F24F01-CC69-764E-97DF-0267E8930023}" srcOrd="0" destOrd="0" presId="urn:microsoft.com/office/officeart/2005/8/layout/venn3"/>
    <dgm:cxn modelId="{5F0D9E6C-B403-9D4F-BEA2-488DB2955147}" type="presOf" srcId="{B224DB10-8806-D942-9FCB-6EB681F1C6B2}" destId="{C9FFD191-7441-2D42-AD9E-B964BFADA9D6}" srcOrd="0" destOrd="0" presId="urn:microsoft.com/office/officeart/2005/8/layout/venn3"/>
    <dgm:cxn modelId="{459CEA80-71D7-EC43-918A-15DAAC6F90A9}" type="presOf" srcId="{E590ED4F-2924-7A4B-905C-A93A0F2DAB6C}" destId="{C6182BB0-9BA1-AF49-9A2A-300294D42174}" srcOrd="0" destOrd="2" presId="urn:microsoft.com/office/officeart/2005/8/layout/venn3"/>
    <dgm:cxn modelId="{A099DA8D-7981-804B-B74C-B935D2258FDD}" type="presOf" srcId="{A9382819-31E8-DF4B-B3F4-88AF53E523F9}" destId="{E7F24F01-CC69-764E-97DF-0267E8930023}" srcOrd="0" destOrd="1" presId="urn:microsoft.com/office/officeart/2005/8/layout/venn3"/>
    <dgm:cxn modelId="{1A20E492-C044-BF4F-9FAD-49FCD40EF39C}" type="presOf" srcId="{4FE30918-855D-0245-A900-650066CBF4A3}" destId="{E22A6015-8AD3-4748-8334-337435103E71}" srcOrd="0" destOrd="0" presId="urn:microsoft.com/office/officeart/2005/8/layout/venn3"/>
    <dgm:cxn modelId="{167C5A95-1D17-014C-87BD-1E9629C22D2E}" srcId="{B224DB10-8806-D942-9FCB-6EB681F1C6B2}" destId="{AF14E673-6716-1A44-BD3E-E6DB8435D377}" srcOrd="0" destOrd="0" parTransId="{901ABE6C-7567-1B42-84D0-3C3104E4B801}" sibTransId="{B53C5822-ECE0-4E4C-BA25-703EDCA93078}"/>
    <dgm:cxn modelId="{15FA619A-B2C3-484E-BBFB-7F4DD7674287}" type="presOf" srcId="{EC0C6024-2A09-4A48-8DE5-9511CC0B9B7C}" destId="{C6182BB0-9BA1-AF49-9A2A-300294D42174}" srcOrd="0" destOrd="1" presId="urn:microsoft.com/office/officeart/2005/8/layout/venn3"/>
    <dgm:cxn modelId="{4D18AB9D-334D-D24B-B9CD-89DCCCEA6FE4}" srcId="{78E2FC1A-45E9-F042-A360-CEF609FD6F33}" destId="{A9382819-31E8-DF4B-B3F4-88AF53E523F9}" srcOrd="0" destOrd="0" parTransId="{1597407E-E971-A744-989B-67A2CD7E5DAA}" sibTransId="{79316EAA-B498-124C-9DD3-620A27E53429}"/>
    <dgm:cxn modelId="{3C8E6BA5-636E-3A4F-9C52-07E6B5DAD255}" srcId="{78E2FC1A-45E9-F042-A360-CEF609FD6F33}" destId="{41D7417A-9D6E-A84D-8C4F-E3021FB7C7AE}" srcOrd="1" destOrd="0" parTransId="{14C7F7C2-100C-664C-A273-F68240A00BE4}" sibTransId="{099D67E9-BFD7-C64A-B33E-D4A6454A69B5}"/>
    <dgm:cxn modelId="{F230D5B4-36AE-3B4F-8C64-C79F3C90B9D2}" type="presOf" srcId="{FDA71AEF-42F3-8147-8704-5E80A821F2BA}" destId="{424D784C-3F6F-1B46-A6B1-76E034889E7C}" srcOrd="0" destOrd="0" presId="urn:microsoft.com/office/officeart/2005/8/layout/venn3"/>
    <dgm:cxn modelId="{9CF6BEC8-C6EF-1E4B-9B15-1F65CDD0FFB2}" srcId="{8E08ABB4-830C-0A40-B833-89F829C97F05}" destId="{EC0C6024-2A09-4A48-8DE5-9511CC0B9B7C}" srcOrd="0" destOrd="0" parTransId="{1C5A28E9-7C92-974C-8566-186DF6A321EB}" sibTransId="{D40451B6-0496-3940-8E80-B9C64AB73010}"/>
    <dgm:cxn modelId="{ABEA93CB-FB76-A741-BF1F-514ABAD267A7}" srcId="{01D09CCD-4F7C-2A40-83B1-383C63286222}" destId="{D727114F-1DDB-3D4D-8A05-F96ABE95F132}" srcOrd="3" destOrd="0" parTransId="{CBA38948-F15E-4A4A-AABD-AD2626DB1466}" sibTransId="{CDA212D8-5E90-4148-8A2E-1B3FD57FBA52}"/>
    <dgm:cxn modelId="{A672B9DA-0A02-4641-9721-13CE6FC3BEA5}" type="presOf" srcId="{B653B432-DEE9-214F-97EE-D9F05C38A2B0}" destId="{C9FFD191-7441-2D42-AD9E-B964BFADA9D6}" srcOrd="0" destOrd="2" presId="urn:microsoft.com/office/officeart/2005/8/layout/venn3"/>
    <dgm:cxn modelId="{CF91FEDB-A14C-8149-AE0F-73A0CB27EA26}" srcId="{01D09CCD-4F7C-2A40-83B1-383C63286222}" destId="{B224DB10-8806-D942-9FCB-6EB681F1C6B2}" srcOrd="0" destOrd="0" parTransId="{8BDCFA62-CB78-004D-A3B9-FD6DF3B3E134}" sibTransId="{5F334730-F769-E14A-88E9-C848C23081CB}"/>
    <dgm:cxn modelId="{1FF670DC-9072-124C-AEF9-C62CDE098CC0}" type="presOf" srcId="{BC8A40FA-44C2-BE4D-9CD9-8F6385138B28}" destId="{C9FFD191-7441-2D42-AD9E-B964BFADA9D6}" srcOrd="0" destOrd="3" presId="urn:microsoft.com/office/officeart/2005/8/layout/venn3"/>
    <dgm:cxn modelId="{7BA0C1EF-9D55-2A4F-8641-A8507FF90FE1}" type="presOf" srcId="{8E08ABB4-830C-0A40-B833-89F829C97F05}" destId="{C6182BB0-9BA1-AF49-9A2A-300294D42174}" srcOrd="0" destOrd="0" presId="urn:microsoft.com/office/officeart/2005/8/layout/venn3"/>
    <dgm:cxn modelId="{08EA72F3-428F-E44D-ABAF-B19AA9EADA9D}" type="presOf" srcId="{AF14E673-6716-1A44-BD3E-E6DB8435D377}" destId="{C9FFD191-7441-2D42-AD9E-B964BFADA9D6}" srcOrd="0" destOrd="1" presId="urn:microsoft.com/office/officeart/2005/8/layout/venn3"/>
    <dgm:cxn modelId="{BE1026F5-1E39-8B40-B21E-05E3D98A1498}" srcId="{B224DB10-8806-D942-9FCB-6EB681F1C6B2}" destId="{B653B432-DEE9-214F-97EE-D9F05C38A2B0}" srcOrd="1" destOrd="0" parTransId="{029C9853-9052-DD43-AC0F-7DE7987EDA30}" sibTransId="{791F27AB-DE8A-2347-B864-20C6CB1B69B0}"/>
    <dgm:cxn modelId="{954DC1FA-0C3C-844F-BA4C-CEE62B9DAF9E}" srcId="{B224DB10-8806-D942-9FCB-6EB681F1C6B2}" destId="{BC8A40FA-44C2-BE4D-9CD9-8F6385138B28}" srcOrd="2" destOrd="0" parTransId="{3091059D-CD69-6A4B-A8F2-E90DA9727397}" sibTransId="{A249E339-D99D-9F47-9850-4499EBED8BD0}"/>
    <dgm:cxn modelId="{B214627C-2E8C-A041-A831-59FB65ECAD03}" type="presParOf" srcId="{6909ACC5-BC94-764A-8C69-A1DB124768CE}" destId="{C9FFD191-7441-2D42-AD9E-B964BFADA9D6}" srcOrd="0" destOrd="0" presId="urn:microsoft.com/office/officeart/2005/8/layout/venn3"/>
    <dgm:cxn modelId="{4BC66BB4-61E8-AA42-9F98-EF683625A72B}" type="presParOf" srcId="{6909ACC5-BC94-764A-8C69-A1DB124768CE}" destId="{FE140EA1-326C-914E-B3AE-8302BA238020}" srcOrd="1" destOrd="0" presId="urn:microsoft.com/office/officeart/2005/8/layout/venn3"/>
    <dgm:cxn modelId="{2C05636A-4A90-EE49-9B71-8A44463AF2B2}" type="presParOf" srcId="{6909ACC5-BC94-764A-8C69-A1DB124768CE}" destId="{E22A6015-8AD3-4748-8334-337435103E71}" srcOrd="2" destOrd="0" presId="urn:microsoft.com/office/officeart/2005/8/layout/venn3"/>
    <dgm:cxn modelId="{20827766-C3E5-6F40-BD74-43AA451A1787}" type="presParOf" srcId="{6909ACC5-BC94-764A-8C69-A1DB124768CE}" destId="{1A01BC0E-AF28-484A-8D43-38BF961282FE}" srcOrd="3" destOrd="0" presId="urn:microsoft.com/office/officeart/2005/8/layout/venn3"/>
    <dgm:cxn modelId="{F709B59A-1CF1-6947-A01D-17250A657A7F}" type="presParOf" srcId="{6909ACC5-BC94-764A-8C69-A1DB124768CE}" destId="{C6182BB0-9BA1-AF49-9A2A-300294D42174}" srcOrd="4" destOrd="0" presId="urn:microsoft.com/office/officeart/2005/8/layout/venn3"/>
    <dgm:cxn modelId="{13ED6822-2C59-BF4F-8AF4-AAE90D9FC11B}" type="presParOf" srcId="{6909ACC5-BC94-764A-8C69-A1DB124768CE}" destId="{05017F9E-E6FA-B24E-BFB8-BDC9D0A12F8C}" srcOrd="5" destOrd="0" presId="urn:microsoft.com/office/officeart/2005/8/layout/venn3"/>
    <dgm:cxn modelId="{2B6C7A5B-59FB-4944-BD43-5915B1B43C2D}" type="presParOf" srcId="{6909ACC5-BC94-764A-8C69-A1DB124768CE}" destId="{F5FA29A4-0CC3-474B-A899-F2767612A9F0}" srcOrd="6" destOrd="0" presId="urn:microsoft.com/office/officeart/2005/8/layout/venn3"/>
    <dgm:cxn modelId="{FDDC190A-B665-B845-9E14-53966A537C33}" type="presParOf" srcId="{6909ACC5-BC94-764A-8C69-A1DB124768CE}" destId="{51A063CE-CD48-FB4C-A4C1-F6100A587EC3}" srcOrd="7" destOrd="0" presId="urn:microsoft.com/office/officeart/2005/8/layout/venn3"/>
    <dgm:cxn modelId="{B04A58D7-A646-B247-B79A-D3D5901A5739}" type="presParOf" srcId="{6909ACC5-BC94-764A-8C69-A1DB124768CE}" destId="{424D784C-3F6F-1B46-A6B1-76E034889E7C}" srcOrd="8" destOrd="0" presId="urn:microsoft.com/office/officeart/2005/8/layout/venn3"/>
    <dgm:cxn modelId="{095422E4-502C-D148-82CD-3F64AC145401}" type="presParOf" srcId="{6909ACC5-BC94-764A-8C69-A1DB124768CE}" destId="{DB35F4AA-F5D0-D04B-8A3E-BD04E412C7B1}" srcOrd="9" destOrd="0" presId="urn:microsoft.com/office/officeart/2005/8/layout/venn3"/>
    <dgm:cxn modelId="{643B49CC-BFF3-3841-A631-67AD3BFF5107}" type="presParOf" srcId="{6909ACC5-BC94-764A-8C69-A1DB124768CE}" destId="{E7F24F01-CC69-764E-97DF-0267E8930023}"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1A67C6-F9A1-8742-8920-CCA6784D62DD}" type="doc">
      <dgm:prSet loTypeId="urn:microsoft.com/office/officeart/2008/layout/HexagonCluster" loCatId="process" qsTypeId="urn:microsoft.com/office/officeart/2005/8/quickstyle/3d7" qsCatId="3D" csTypeId="urn:microsoft.com/office/officeart/2005/8/colors/colorful5" csCatId="colorful" phldr="1"/>
      <dgm:spPr/>
      <dgm:t>
        <a:bodyPr/>
        <a:lstStyle/>
        <a:p>
          <a:endParaRPr lang="en-US"/>
        </a:p>
      </dgm:t>
    </dgm:pt>
    <dgm:pt modelId="{B8F22CF8-0E84-0D42-85D1-9D0CE2B31F1A}">
      <dgm:prSet/>
      <dgm:spPr/>
      <dgm:t>
        <a:bodyPr/>
        <a:lstStyle/>
        <a:p>
          <a:r>
            <a:rPr lang="en-US" dirty="0"/>
            <a:t>UN Guiding Principles 2</a:t>
          </a:r>
          <a:r>
            <a:rPr lang="en-US" baseline="30000" dirty="0"/>
            <a:t>nd</a:t>
          </a:r>
          <a:r>
            <a:rPr lang="en-US" dirty="0"/>
            <a:t> Pillar</a:t>
          </a:r>
        </a:p>
      </dgm:t>
    </dgm:pt>
    <dgm:pt modelId="{42C84681-3D94-974A-B7B9-E2720E4D7578}" type="parTrans" cxnId="{D3984D49-5107-AF4E-B9CA-9044C7B12DD9}">
      <dgm:prSet/>
      <dgm:spPr/>
      <dgm:t>
        <a:bodyPr/>
        <a:lstStyle/>
        <a:p>
          <a:endParaRPr lang="en-US"/>
        </a:p>
      </dgm:t>
    </dgm:pt>
    <dgm:pt modelId="{7032A3D3-3219-4A44-94D7-4157DFC8AA32}" type="sibTrans" cxnId="{D3984D49-5107-AF4E-B9CA-9044C7B12DD9}">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025D856B-A0B7-1F43-90E6-84896C248CB1}">
      <dgm:prSet/>
      <dgm:spPr/>
      <dgm:t>
        <a:bodyPr/>
        <a:lstStyle/>
        <a:p>
          <a:r>
            <a:rPr lang="en-US"/>
            <a:t>OECD Guidelines for Multinational Enterprises</a:t>
          </a:r>
        </a:p>
      </dgm:t>
    </dgm:pt>
    <dgm:pt modelId="{A93E563F-976F-5741-A23C-33BB03BC70EC}" type="parTrans" cxnId="{6490136B-1F62-A44E-B72F-C536A5D2DBB8}">
      <dgm:prSet/>
      <dgm:spPr/>
      <dgm:t>
        <a:bodyPr/>
        <a:lstStyle/>
        <a:p>
          <a:endParaRPr lang="en-US"/>
        </a:p>
      </dgm:t>
    </dgm:pt>
    <dgm:pt modelId="{D3210A09-5E62-2541-94AD-632D1DE77944}" type="sibTrans" cxnId="{6490136B-1F62-A44E-B72F-C536A5D2DBB8}">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15148C77-B97A-4445-B0D0-B8B5EA3E1CAD}">
      <dgm:prSet/>
      <dgm:spPr/>
      <dgm:t>
        <a:bodyPr/>
        <a:lstStyle/>
        <a:p>
          <a:r>
            <a:rPr lang="en-US"/>
            <a:t>OECD Principles of Corporate Governance and SOE Governance</a:t>
          </a:r>
        </a:p>
      </dgm:t>
    </dgm:pt>
    <dgm:pt modelId="{41870FFB-0C13-C942-BE4F-5C126CBFE7D2}" type="parTrans" cxnId="{15F989EC-31E5-B840-AB03-4E3070DADCF9}">
      <dgm:prSet/>
      <dgm:spPr/>
      <dgm:t>
        <a:bodyPr/>
        <a:lstStyle/>
        <a:p>
          <a:endParaRPr lang="en-US"/>
        </a:p>
      </dgm:t>
    </dgm:pt>
    <dgm:pt modelId="{836A0FD5-B924-5C46-AC94-776A8085DAFE}" type="sibTrans" cxnId="{15F989EC-31E5-B840-AB03-4E3070DADCF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A893C36E-6D99-3F4D-B4AE-A2151F50FFDA}">
      <dgm:prSet/>
      <dgm:spPr/>
      <dgm:t>
        <a:bodyPr/>
        <a:lstStyle/>
        <a:p>
          <a:r>
            <a:rPr lang="en-US" dirty="0"/>
            <a:t>Internal Standards</a:t>
          </a:r>
        </a:p>
      </dgm:t>
    </dgm:pt>
    <dgm:pt modelId="{8ADBAD1E-49B4-C348-9641-53C55E611FDC}" type="parTrans" cxnId="{1AFCB5CA-C0E5-504F-B3A2-7B0BC1FAC9F9}">
      <dgm:prSet/>
      <dgm:spPr/>
    </dgm:pt>
    <dgm:pt modelId="{4C49A753-9485-7A4E-84F5-E4E259812023}" type="sibTrans" cxnId="{1AFCB5CA-C0E5-504F-B3A2-7B0BC1FAC9F9}">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dgm:spPr>
      <dgm:t>
        <a:bodyPr/>
        <a:lstStyle/>
        <a:p>
          <a:endParaRPr lang="en-US"/>
        </a:p>
      </dgm:t>
    </dgm:pt>
    <dgm:pt modelId="{60B9E260-EBB1-7D42-8555-34517F12A2D1}">
      <dgm:prSet/>
      <dgm:spPr/>
      <dgm:t>
        <a:bodyPr/>
        <a:lstStyle/>
        <a:p>
          <a:r>
            <a:rPr lang="en-US" dirty="0"/>
            <a:t>Contract for data</a:t>
          </a:r>
        </a:p>
      </dgm:t>
    </dgm:pt>
    <dgm:pt modelId="{E0A4A396-C0C5-E940-BDAA-708B44E5FA11}" type="parTrans" cxnId="{F0F26D3F-DAE9-E949-A975-66424EE513DE}">
      <dgm:prSet/>
      <dgm:spPr/>
    </dgm:pt>
    <dgm:pt modelId="{17F28BDD-99BD-EE4E-9F84-43D3E946B926}" type="sibTrans" cxnId="{F0F26D3F-DAE9-E949-A975-66424EE513DE}">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20091250-9B03-8946-B3D5-FC30816BC4DC}" type="pres">
      <dgm:prSet presAssocID="{9D1A67C6-F9A1-8742-8920-CCA6784D62DD}" presName="Name0" presStyleCnt="0">
        <dgm:presLayoutVars>
          <dgm:chMax val="21"/>
          <dgm:chPref val="21"/>
        </dgm:presLayoutVars>
      </dgm:prSet>
      <dgm:spPr/>
    </dgm:pt>
    <dgm:pt modelId="{84C35022-99FA-0245-8CBC-E5C4A666564D}" type="pres">
      <dgm:prSet presAssocID="{B8F22CF8-0E84-0D42-85D1-9D0CE2B31F1A}" presName="text1" presStyleCnt="0"/>
      <dgm:spPr/>
    </dgm:pt>
    <dgm:pt modelId="{CF458F71-6CFC-3B4A-8E19-2DE9B4B5C9DC}" type="pres">
      <dgm:prSet presAssocID="{B8F22CF8-0E84-0D42-85D1-9D0CE2B31F1A}" presName="textRepeatNode" presStyleLbl="alignNode1" presStyleIdx="0" presStyleCnt="5">
        <dgm:presLayoutVars>
          <dgm:chMax val="0"/>
          <dgm:chPref val="0"/>
          <dgm:bulletEnabled val="1"/>
        </dgm:presLayoutVars>
      </dgm:prSet>
      <dgm:spPr/>
    </dgm:pt>
    <dgm:pt modelId="{5E586EA4-F323-6745-BC87-4CA422E21D1A}" type="pres">
      <dgm:prSet presAssocID="{B8F22CF8-0E84-0D42-85D1-9D0CE2B31F1A}" presName="textaccent1" presStyleCnt="0"/>
      <dgm:spPr/>
    </dgm:pt>
    <dgm:pt modelId="{64F34740-EBEB-474A-AA13-BC49BE92F0CA}" type="pres">
      <dgm:prSet presAssocID="{B8F22CF8-0E84-0D42-85D1-9D0CE2B31F1A}" presName="accentRepeatNode" presStyleLbl="solidAlignAcc1" presStyleIdx="0" presStyleCnt="10"/>
      <dgm:spPr/>
    </dgm:pt>
    <dgm:pt modelId="{D3A2CB73-A33D-5744-82C7-3661AF119F04}" type="pres">
      <dgm:prSet presAssocID="{7032A3D3-3219-4A44-94D7-4157DFC8AA32}" presName="image1" presStyleCnt="0"/>
      <dgm:spPr/>
    </dgm:pt>
    <dgm:pt modelId="{F0D97381-5EBE-4540-9DF6-7D946473665B}" type="pres">
      <dgm:prSet presAssocID="{7032A3D3-3219-4A44-94D7-4157DFC8AA32}" presName="imageRepeatNode" presStyleLbl="alignAcc1" presStyleIdx="0" presStyleCnt="5"/>
      <dgm:spPr/>
    </dgm:pt>
    <dgm:pt modelId="{11A785AC-3153-6B49-98B9-7446428CA0A2}" type="pres">
      <dgm:prSet presAssocID="{7032A3D3-3219-4A44-94D7-4157DFC8AA32}" presName="imageaccent1" presStyleCnt="0"/>
      <dgm:spPr/>
    </dgm:pt>
    <dgm:pt modelId="{17B2476E-6105-544E-B1EA-B6FE04FFCE56}" type="pres">
      <dgm:prSet presAssocID="{7032A3D3-3219-4A44-94D7-4157DFC8AA32}" presName="accentRepeatNode" presStyleLbl="solidAlignAcc1" presStyleIdx="1" presStyleCnt="10"/>
      <dgm:spPr/>
    </dgm:pt>
    <dgm:pt modelId="{F66E76CA-390D-1C48-A477-D665D968C74B}" type="pres">
      <dgm:prSet presAssocID="{025D856B-A0B7-1F43-90E6-84896C248CB1}" presName="text2" presStyleCnt="0"/>
      <dgm:spPr/>
    </dgm:pt>
    <dgm:pt modelId="{4D3093C1-43C5-F442-9D97-437B4001CB70}" type="pres">
      <dgm:prSet presAssocID="{025D856B-A0B7-1F43-90E6-84896C248CB1}" presName="textRepeatNode" presStyleLbl="alignNode1" presStyleIdx="1" presStyleCnt="5">
        <dgm:presLayoutVars>
          <dgm:chMax val="0"/>
          <dgm:chPref val="0"/>
          <dgm:bulletEnabled val="1"/>
        </dgm:presLayoutVars>
      </dgm:prSet>
      <dgm:spPr/>
    </dgm:pt>
    <dgm:pt modelId="{205BBE10-D30F-0442-AF1B-4D5FB54154A9}" type="pres">
      <dgm:prSet presAssocID="{025D856B-A0B7-1F43-90E6-84896C248CB1}" presName="textaccent2" presStyleCnt="0"/>
      <dgm:spPr/>
    </dgm:pt>
    <dgm:pt modelId="{4580BE14-2860-2D40-82DA-EA40E51B974C}" type="pres">
      <dgm:prSet presAssocID="{025D856B-A0B7-1F43-90E6-84896C248CB1}" presName="accentRepeatNode" presStyleLbl="solidAlignAcc1" presStyleIdx="2" presStyleCnt="10"/>
      <dgm:spPr/>
    </dgm:pt>
    <dgm:pt modelId="{A801C692-4345-1B41-8446-72BB96BAFA2B}" type="pres">
      <dgm:prSet presAssocID="{D3210A09-5E62-2541-94AD-632D1DE77944}" presName="image2" presStyleCnt="0"/>
      <dgm:spPr/>
    </dgm:pt>
    <dgm:pt modelId="{2F0DA437-6601-A841-9F56-A5E4E8D09FF5}" type="pres">
      <dgm:prSet presAssocID="{D3210A09-5E62-2541-94AD-632D1DE77944}" presName="imageRepeatNode" presStyleLbl="alignAcc1" presStyleIdx="1" presStyleCnt="5"/>
      <dgm:spPr/>
    </dgm:pt>
    <dgm:pt modelId="{BD255538-8EB2-034A-B8F2-00536BDB8E4E}" type="pres">
      <dgm:prSet presAssocID="{D3210A09-5E62-2541-94AD-632D1DE77944}" presName="imageaccent2" presStyleCnt="0"/>
      <dgm:spPr/>
    </dgm:pt>
    <dgm:pt modelId="{0B6F5987-F8DA-7C48-8493-1FEF2A3B0A77}" type="pres">
      <dgm:prSet presAssocID="{D3210A09-5E62-2541-94AD-632D1DE77944}" presName="accentRepeatNode" presStyleLbl="solidAlignAcc1" presStyleIdx="3" presStyleCnt="10"/>
      <dgm:spPr/>
    </dgm:pt>
    <dgm:pt modelId="{6DE72D59-9E42-AA42-9D38-E100241C808B}" type="pres">
      <dgm:prSet presAssocID="{15148C77-B97A-4445-B0D0-B8B5EA3E1CAD}" presName="text3" presStyleCnt="0"/>
      <dgm:spPr/>
    </dgm:pt>
    <dgm:pt modelId="{E3E6E556-6EF5-E146-B755-EB194B099286}" type="pres">
      <dgm:prSet presAssocID="{15148C77-B97A-4445-B0D0-B8B5EA3E1CAD}" presName="textRepeatNode" presStyleLbl="alignNode1" presStyleIdx="2" presStyleCnt="5">
        <dgm:presLayoutVars>
          <dgm:chMax val="0"/>
          <dgm:chPref val="0"/>
          <dgm:bulletEnabled val="1"/>
        </dgm:presLayoutVars>
      </dgm:prSet>
      <dgm:spPr/>
    </dgm:pt>
    <dgm:pt modelId="{4C316881-A594-6D41-837A-93B9CB6FC884}" type="pres">
      <dgm:prSet presAssocID="{15148C77-B97A-4445-B0D0-B8B5EA3E1CAD}" presName="textaccent3" presStyleCnt="0"/>
      <dgm:spPr/>
    </dgm:pt>
    <dgm:pt modelId="{CA2AC34F-9C15-9F47-A7E5-2258466A0AAD}" type="pres">
      <dgm:prSet presAssocID="{15148C77-B97A-4445-B0D0-B8B5EA3E1CAD}" presName="accentRepeatNode" presStyleLbl="solidAlignAcc1" presStyleIdx="4" presStyleCnt="10"/>
      <dgm:spPr/>
    </dgm:pt>
    <dgm:pt modelId="{FF646C16-7C5B-D346-8EC2-6973342ED508}" type="pres">
      <dgm:prSet presAssocID="{836A0FD5-B924-5C46-AC94-776A8085DAFE}" presName="image3" presStyleCnt="0"/>
      <dgm:spPr/>
    </dgm:pt>
    <dgm:pt modelId="{EF2348B8-971D-E249-A243-8687B00E778D}" type="pres">
      <dgm:prSet presAssocID="{836A0FD5-B924-5C46-AC94-776A8085DAFE}" presName="imageRepeatNode" presStyleLbl="alignAcc1" presStyleIdx="2" presStyleCnt="5"/>
      <dgm:spPr/>
    </dgm:pt>
    <dgm:pt modelId="{1E1DFEE3-B7D2-B04D-B646-302F7E91DA36}" type="pres">
      <dgm:prSet presAssocID="{836A0FD5-B924-5C46-AC94-776A8085DAFE}" presName="imageaccent3" presStyleCnt="0"/>
      <dgm:spPr/>
    </dgm:pt>
    <dgm:pt modelId="{9D5E9A4B-A584-2241-A0E0-E831CE59B371}" type="pres">
      <dgm:prSet presAssocID="{836A0FD5-B924-5C46-AC94-776A8085DAFE}" presName="accentRepeatNode" presStyleLbl="solidAlignAcc1" presStyleIdx="5" presStyleCnt="10"/>
      <dgm:spPr/>
    </dgm:pt>
    <dgm:pt modelId="{78D2CAF2-4369-A348-A349-EB23803A6BC8}" type="pres">
      <dgm:prSet presAssocID="{A893C36E-6D99-3F4D-B4AE-A2151F50FFDA}" presName="text4" presStyleCnt="0"/>
      <dgm:spPr/>
    </dgm:pt>
    <dgm:pt modelId="{99D9B5F1-E3A6-6441-A074-DF3A9545B78F}" type="pres">
      <dgm:prSet presAssocID="{A893C36E-6D99-3F4D-B4AE-A2151F50FFDA}" presName="textRepeatNode" presStyleLbl="alignNode1" presStyleIdx="3" presStyleCnt="5">
        <dgm:presLayoutVars>
          <dgm:chMax val="0"/>
          <dgm:chPref val="0"/>
          <dgm:bulletEnabled val="1"/>
        </dgm:presLayoutVars>
      </dgm:prSet>
      <dgm:spPr/>
    </dgm:pt>
    <dgm:pt modelId="{689344DC-EA23-E547-B964-01B799B20703}" type="pres">
      <dgm:prSet presAssocID="{A893C36E-6D99-3F4D-B4AE-A2151F50FFDA}" presName="textaccent4" presStyleCnt="0"/>
      <dgm:spPr/>
    </dgm:pt>
    <dgm:pt modelId="{24667A64-47BD-E14D-ADCE-9088CE5735F7}" type="pres">
      <dgm:prSet presAssocID="{A893C36E-6D99-3F4D-B4AE-A2151F50FFDA}" presName="accentRepeatNode" presStyleLbl="solidAlignAcc1" presStyleIdx="6" presStyleCnt="10"/>
      <dgm:spPr/>
    </dgm:pt>
    <dgm:pt modelId="{1FBF883D-414A-9444-A36E-5D5CA0FCEDA7}" type="pres">
      <dgm:prSet presAssocID="{4C49A753-9485-7A4E-84F5-E4E259812023}" presName="image4" presStyleCnt="0"/>
      <dgm:spPr/>
    </dgm:pt>
    <dgm:pt modelId="{54C94D5C-DE9F-3141-964A-72B9164B5E72}" type="pres">
      <dgm:prSet presAssocID="{4C49A753-9485-7A4E-84F5-E4E259812023}" presName="imageRepeatNode" presStyleLbl="alignAcc1" presStyleIdx="3" presStyleCnt="5"/>
      <dgm:spPr/>
    </dgm:pt>
    <dgm:pt modelId="{87C24E18-70A6-974A-BA04-0C5B8946FBCF}" type="pres">
      <dgm:prSet presAssocID="{4C49A753-9485-7A4E-84F5-E4E259812023}" presName="imageaccent4" presStyleCnt="0"/>
      <dgm:spPr/>
    </dgm:pt>
    <dgm:pt modelId="{1AFFD5B4-04E1-F049-9D3D-0065AA898274}" type="pres">
      <dgm:prSet presAssocID="{4C49A753-9485-7A4E-84F5-E4E259812023}" presName="accentRepeatNode" presStyleLbl="solidAlignAcc1" presStyleIdx="7" presStyleCnt="10"/>
      <dgm:spPr/>
    </dgm:pt>
    <dgm:pt modelId="{CA9F072C-B5D1-144C-A83F-6805427FB924}" type="pres">
      <dgm:prSet presAssocID="{60B9E260-EBB1-7D42-8555-34517F12A2D1}" presName="text5" presStyleCnt="0"/>
      <dgm:spPr/>
    </dgm:pt>
    <dgm:pt modelId="{A2DC6E39-08E7-1B4F-82E2-1C72B3B736FF}" type="pres">
      <dgm:prSet presAssocID="{60B9E260-EBB1-7D42-8555-34517F12A2D1}" presName="textRepeatNode" presStyleLbl="alignNode1" presStyleIdx="4" presStyleCnt="5">
        <dgm:presLayoutVars>
          <dgm:chMax val="0"/>
          <dgm:chPref val="0"/>
          <dgm:bulletEnabled val="1"/>
        </dgm:presLayoutVars>
      </dgm:prSet>
      <dgm:spPr/>
    </dgm:pt>
    <dgm:pt modelId="{9A5A24C1-C7D0-684B-8290-86A8534A3929}" type="pres">
      <dgm:prSet presAssocID="{60B9E260-EBB1-7D42-8555-34517F12A2D1}" presName="textaccent5" presStyleCnt="0"/>
      <dgm:spPr/>
    </dgm:pt>
    <dgm:pt modelId="{0F924A15-4F98-B442-A939-F6FE58951654}" type="pres">
      <dgm:prSet presAssocID="{60B9E260-EBB1-7D42-8555-34517F12A2D1}" presName="accentRepeatNode" presStyleLbl="solidAlignAcc1" presStyleIdx="8" presStyleCnt="10"/>
      <dgm:spPr/>
    </dgm:pt>
    <dgm:pt modelId="{C2DF3F13-0E26-5645-9B1E-7DB361AA4CE8}" type="pres">
      <dgm:prSet presAssocID="{17F28BDD-99BD-EE4E-9F84-43D3E946B926}" presName="image5" presStyleCnt="0"/>
      <dgm:spPr/>
    </dgm:pt>
    <dgm:pt modelId="{BE8239FD-2349-EC4D-85BF-F925D91EFD63}" type="pres">
      <dgm:prSet presAssocID="{17F28BDD-99BD-EE4E-9F84-43D3E946B926}" presName="imageRepeatNode" presStyleLbl="alignAcc1" presStyleIdx="4" presStyleCnt="5"/>
      <dgm:spPr/>
    </dgm:pt>
    <dgm:pt modelId="{72417F42-F7BB-1249-BB73-5F42CC5E5B93}" type="pres">
      <dgm:prSet presAssocID="{17F28BDD-99BD-EE4E-9F84-43D3E946B926}" presName="imageaccent5" presStyleCnt="0"/>
      <dgm:spPr/>
    </dgm:pt>
    <dgm:pt modelId="{93F7BB78-8111-7848-B4BD-6B24678EF8E6}" type="pres">
      <dgm:prSet presAssocID="{17F28BDD-99BD-EE4E-9F84-43D3E946B926}" presName="accentRepeatNode" presStyleLbl="solidAlignAcc1" presStyleIdx="9" presStyleCnt="10"/>
      <dgm:spPr/>
    </dgm:pt>
  </dgm:ptLst>
  <dgm:cxnLst>
    <dgm:cxn modelId="{DCBCC80F-F169-374B-B312-C33DF2DB8228}" type="presOf" srcId="{17F28BDD-99BD-EE4E-9F84-43D3E946B926}" destId="{BE8239FD-2349-EC4D-85BF-F925D91EFD63}" srcOrd="0" destOrd="0" presId="urn:microsoft.com/office/officeart/2008/layout/HexagonCluster"/>
    <dgm:cxn modelId="{DE94533D-B8C0-8643-85C4-4DF35C12D8B6}" type="presOf" srcId="{15148C77-B97A-4445-B0D0-B8B5EA3E1CAD}" destId="{E3E6E556-6EF5-E146-B755-EB194B099286}" srcOrd="0" destOrd="0" presId="urn:microsoft.com/office/officeart/2008/layout/HexagonCluster"/>
    <dgm:cxn modelId="{F0F26D3F-DAE9-E949-A975-66424EE513DE}" srcId="{9D1A67C6-F9A1-8742-8920-CCA6784D62DD}" destId="{60B9E260-EBB1-7D42-8555-34517F12A2D1}" srcOrd="4" destOrd="0" parTransId="{E0A4A396-C0C5-E940-BDAA-708B44E5FA11}" sibTransId="{17F28BDD-99BD-EE4E-9F84-43D3E946B926}"/>
    <dgm:cxn modelId="{D3984D49-5107-AF4E-B9CA-9044C7B12DD9}" srcId="{9D1A67C6-F9A1-8742-8920-CCA6784D62DD}" destId="{B8F22CF8-0E84-0D42-85D1-9D0CE2B31F1A}" srcOrd="0" destOrd="0" parTransId="{42C84681-3D94-974A-B7B9-E2720E4D7578}" sibTransId="{7032A3D3-3219-4A44-94D7-4157DFC8AA32}"/>
    <dgm:cxn modelId="{62C09754-26E3-1249-9F15-80346ADEBEE9}" type="presOf" srcId="{B8F22CF8-0E84-0D42-85D1-9D0CE2B31F1A}" destId="{CF458F71-6CFC-3B4A-8E19-2DE9B4B5C9DC}" srcOrd="0" destOrd="0" presId="urn:microsoft.com/office/officeart/2008/layout/HexagonCluster"/>
    <dgm:cxn modelId="{6490136B-1F62-A44E-B72F-C536A5D2DBB8}" srcId="{9D1A67C6-F9A1-8742-8920-CCA6784D62DD}" destId="{025D856B-A0B7-1F43-90E6-84896C248CB1}" srcOrd="1" destOrd="0" parTransId="{A93E563F-976F-5741-A23C-33BB03BC70EC}" sibTransId="{D3210A09-5E62-2541-94AD-632D1DE77944}"/>
    <dgm:cxn modelId="{72D39590-E2E7-044A-ABCB-D0EF52F58D96}" type="presOf" srcId="{7032A3D3-3219-4A44-94D7-4157DFC8AA32}" destId="{F0D97381-5EBE-4540-9DF6-7D946473665B}" srcOrd="0" destOrd="0" presId="urn:microsoft.com/office/officeart/2008/layout/HexagonCluster"/>
    <dgm:cxn modelId="{5E356996-8DBA-AE44-BFD0-21E734B93D6A}" type="presOf" srcId="{D3210A09-5E62-2541-94AD-632D1DE77944}" destId="{2F0DA437-6601-A841-9F56-A5E4E8D09FF5}" srcOrd="0" destOrd="0" presId="urn:microsoft.com/office/officeart/2008/layout/HexagonCluster"/>
    <dgm:cxn modelId="{89E6019B-75C9-D441-86FA-9DEFC9329C79}" type="presOf" srcId="{025D856B-A0B7-1F43-90E6-84896C248CB1}" destId="{4D3093C1-43C5-F442-9D97-437B4001CB70}" srcOrd="0" destOrd="0" presId="urn:microsoft.com/office/officeart/2008/layout/HexagonCluster"/>
    <dgm:cxn modelId="{1AFCB5CA-C0E5-504F-B3A2-7B0BC1FAC9F9}" srcId="{9D1A67C6-F9A1-8742-8920-CCA6784D62DD}" destId="{A893C36E-6D99-3F4D-B4AE-A2151F50FFDA}" srcOrd="3" destOrd="0" parTransId="{8ADBAD1E-49B4-C348-9641-53C55E611FDC}" sibTransId="{4C49A753-9485-7A4E-84F5-E4E259812023}"/>
    <dgm:cxn modelId="{076A3DD1-9E14-674F-A1E0-5A55E7430364}" type="presOf" srcId="{836A0FD5-B924-5C46-AC94-776A8085DAFE}" destId="{EF2348B8-971D-E249-A243-8687B00E778D}" srcOrd="0" destOrd="0" presId="urn:microsoft.com/office/officeart/2008/layout/HexagonCluster"/>
    <dgm:cxn modelId="{C836CFD4-B88F-5242-AF63-6DDDCD840BAF}" type="presOf" srcId="{4C49A753-9485-7A4E-84F5-E4E259812023}" destId="{54C94D5C-DE9F-3141-964A-72B9164B5E72}" srcOrd="0" destOrd="0" presId="urn:microsoft.com/office/officeart/2008/layout/HexagonCluster"/>
    <dgm:cxn modelId="{A20B56DE-F504-1642-9435-A68A1105C9E5}" type="presOf" srcId="{9D1A67C6-F9A1-8742-8920-CCA6784D62DD}" destId="{20091250-9B03-8946-B3D5-FC30816BC4DC}" srcOrd="0" destOrd="0" presId="urn:microsoft.com/office/officeart/2008/layout/HexagonCluster"/>
    <dgm:cxn modelId="{15F989EC-31E5-B840-AB03-4E3070DADCF9}" srcId="{9D1A67C6-F9A1-8742-8920-CCA6784D62DD}" destId="{15148C77-B97A-4445-B0D0-B8B5EA3E1CAD}" srcOrd="2" destOrd="0" parTransId="{41870FFB-0C13-C942-BE4F-5C126CBFE7D2}" sibTransId="{836A0FD5-B924-5C46-AC94-776A8085DAFE}"/>
    <dgm:cxn modelId="{49328BF9-131E-2447-9CBC-BA842C9B3185}" type="presOf" srcId="{A893C36E-6D99-3F4D-B4AE-A2151F50FFDA}" destId="{99D9B5F1-E3A6-6441-A074-DF3A9545B78F}" srcOrd="0" destOrd="0" presId="urn:microsoft.com/office/officeart/2008/layout/HexagonCluster"/>
    <dgm:cxn modelId="{92BA45FF-7E1F-B940-A1CD-ABF91D7BDB99}" type="presOf" srcId="{60B9E260-EBB1-7D42-8555-34517F12A2D1}" destId="{A2DC6E39-08E7-1B4F-82E2-1C72B3B736FF}" srcOrd="0" destOrd="0" presId="urn:microsoft.com/office/officeart/2008/layout/HexagonCluster"/>
    <dgm:cxn modelId="{64769E55-648F-DC4E-A43F-A935DD9CE060}" type="presParOf" srcId="{20091250-9B03-8946-B3D5-FC30816BC4DC}" destId="{84C35022-99FA-0245-8CBC-E5C4A666564D}" srcOrd="0" destOrd="0" presId="urn:microsoft.com/office/officeart/2008/layout/HexagonCluster"/>
    <dgm:cxn modelId="{45552900-FED2-DF40-82B5-82143ED96950}" type="presParOf" srcId="{84C35022-99FA-0245-8CBC-E5C4A666564D}" destId="{CF458F71-6CFC-3B4A-8E19-2DE9B4B5C9DC}" srcOrd="0" destOrd="0" presId="urn:microsoft.com/office/officeart/2008/layout/HexagonCluster"/>
    <dgm:cxn modelId="{56FDFE11-3563-8440-B1A9-7648DF11A52A}" type="presParOf" srcId="{20091250-9B03-8946-B3D5-FC30816BC4DC}" destId="{5E586EA4-F323-6745-BC87-4CA422E21D1A}" srcOrd="1" destOrd="0" presId="urn:microsoft.com/office/officeart/2008/layout/HexagonCluster"/>
    <dgm:cxn modelId="{52D7A04E-A5ED-1E4F-8E64-01254426054A}" type="presParOf" srcId="{5E586EA4-F323-6745-BC87-4CA422E21D1A}" destId="{64F34740-EBEB-474A-AA13-BC49BE92F0CA}" srcOrd="0" destOrd="0" presId="urn:microsoft.com/office/officeart/2008/layout/HexagonCluster"/>
    <dgm:cxn modelId="{6D71165A-CF32-0B47-A7AD-1B0C20657730}" type="presParOf" srcId="{20091250-9B03-8946-B3D5-FC30816BC4DC}" destId="{D3A2CB73-A33D-5744-82C7-3661AF119F04}" srcOrd="2" destOrd="0" presId="urn:microsoft.com/office/officeart/2008/layout/HexagonCluster"/>
    <dgm:cxn modelId="{3DF82FB6-693E-3E4E-9A0E-FB7F245880A2}" type="presParOf" srcId="{D3A2CB73-A33D-5744-82C7-3661AF119F04}" destId="{F0D97381-5EBE-4540-9DF6-7D946473665B}" srcOrd="0" destOrd="0" presId="urn:microsoft.com/office/officeart/2008/layout/HexagonCluster"/>
    <dgm:cxn modelId="{CD4A6C2F-94F3-6241-B6FE-0FDD5AD652D2}" type="presParOf" srcId="{20091250-9B03-8946-B3D5-FC30816BC4DC}" destId="{11A785AC-3153-6B49-98B9-7446428CA0A2}" srcOrd="3" destOrd="0" presId="urn:microsoft.com/office/officeart/2008/layout/HexagonCluster"/>
    <dgm:cxn modelId="{853D3B97-0751-CE4B-B57E-386016BDE7CC}" type="presParOf" srcId="{11A785AC-3153-6B49-98B9-7446428CA0A2}" destId="{17B2476E-6105-544E-B1EA-B6FE04FFCE56}" srcOrd="0" destOrd="0" presId="urn:microsoft.com/office/officeart/2008/layout/HexagonCluster"/>
    <dgm:cxn modelId="{3A0CC840-A6DD-A943-8FC1-38BC6A35A9C9}" type="presParOf" srcId="{20091250-9B03-8946-B3D5-FC30816BC4DC}" destId="{F66E76CA-390D-1C48-A477-D665D968C74B}" srcOrd="4" destOrd="0" presId="urn:microsoft.com/office/officeart/2008/layout/HexagonCluster"/>
    <dgm:cxn modelId="{CA677AC1-AF43-3F4A-A850-3DA454580B0D}" type="presParOf" srcId="{F66E76CA-390D-1C48-A477-D665D968C74B}" destId="{4D3093C1-43C5-F442-9D97-437B4001CB70}" srcOrd="0" destOrd="0" presId="urn:microsoft.com/office/officeart/2008/layout/HexagonCluster"/>
    <dgm:cxn modelId="{01110ECA-CD6D-4A47-9CD9-9852D8BDE97F}" type="presParOf" srcId="{20091250-9B03-8946-B3D5-FC30816BC4DC}" destId="{205BBE10-D30F-0442-AF1B-4D5FB54154A9}" srcOrd="5" destOrd="0" presId="urn:microsoft.com/office/officeart/2008/layout/HexagonCluster"/>
    <dgm:cxn modelId="{1428B8DD-2883-A841-A138-92BDDDB5808B}" type="presParOf" srcId="{205BBE10-D30F-0442-AF1B-4D5FB54154A9}" destId="{4580BE14-2860-2D40-82DA-EA40E51B974C}" srcOrd="0" destOrd="0" presId="urn:microsoft.com/office/officeart/2008/layout/HexagonCluster"/>
    <dgm:cxn modelId="{D14130F3-9E2F-AB46-94A7-3FC833C6CE74}" type="presParOf" srcId="{20091250-9B03-8946-B3D5-FC30816BC4DC}" destId="{A801C692-4345-1B41-8446-72BB96BAFA2B}" srcOrd="6" destOrd="0" presId="urn:microsoft.com/office/officeart/2008/layout/HexagonCluster"/>
    <dgm:cxn modelId="{89C87651-3071-FE41-812A-D5F912408D66}" type="presParOf" srcId="{A801C692-4345-1B41-8446-72BB96BAFA2B}" destId="{2F0DA437-6601-A841-9F56-A5E4E8D09FF5}" srcOrd="0" destOrd="0" presId="urn:microsoft.com/office/officeart/2008/layout/HexagonCluster"/>
    <dgm:cxn modelId="{00B2AD96-DAC5-434A-AB0E-079E81CF67BA}" type="presParOf" srcId="{20091250-9B03-8946-B3D5-FC30816BC4DC}" destId="{BD255538-8EB2-034A-B8F2-00536BDB8E4E}" srcOrd="7" destOrd="0" presId="urn:microsoft.com/office/officeart/2008/layout/HexagonCluster"/>
    <dgm:cxn modelId="{4F5AFF99-1344-B741-8F9E-C78235999FE2}" type="presParOf" srcId="{BD255538-8EB2-034A-B8F2-00536BDB8E4E}" destId="{0B6F5987-F8DA-7C48-8493-1FEF2A3B0A77}" srcOrd="0" destOrd="0" presId="urn:microsoft.com/office/officeart/2008/layout/HexagonCluster"/>
    <dgm:cxn modelId="{CEBFDA72-FE9D-174E-92E1-8710AB784E95}" type="presParOf" srcId="{20091250-9B03-8946-B3D5-FC30816BC4DC}" destId="{6DE72D59-9E42-AA42-9D38-E100241C808B}" srcOrd="8" destOrd="0" presId="urn:microsoft.com/office/officeart/2008/layout/HexagonCluster"/>
    <dgm:cxn modelId="{A9B32BBE-5F6B-CF43-B815-22BBCD742A8F}" type="presParOf" srcId="{6DE72D59-9E42-AA42-9D38-E100241C808B}" destId="{E3E6E556-6EF5-E146-B755-EB194B099286}" srcOrd="0" destOrd="0" presId="urn:microsoft.com/office/officeart/2008/layout/HexagonCluster"/>
    <dgm:cxn modelId="{787E60D0-1333-294F-BEC5-03C5B70E96CF}" type="presParOf" srcId="{20091250-9B03-8946-B3D5-FC30816BC4DC}" destId="{4C316881-A594-6D41-837A-93B9CB6FC884}" srcOrd="9" destOrd="0" presId="urn:microsoft.com/office/officeart/2008/layout/HexagonCluster"/>
    <dgm:cxn modelId="{859D2E4C-FAAD-344D-A529-B45B3187C23B}" type="presParOf" srcId="{4C316881-A594-6D41-837A-93B9CB6FC884}" destId="{CA2AC34F-9C15-9F47-A7E5-2258466A0AAD}" srcOrd="0" destOrd="0" presId="urn:microsoft.com/office/officeart/2008/layout/HexagonCluster"/>
    <dgm:cxn modelId="{F35008D9-B98B-FD4B-B70E-04A23C1AA61F}" type="presParOf" srcId="{20091250-9B03-8946-B3D5-FC30816BC4DC}" destId="{FF646C16-7C5B-D346-8EC2-6973342ED508}" srcOrd="10" destOrd="0" presId="urn:microsoft.com/office/officeart/2008/layout/HexagonCluster"/>
    <dgm:cxn modelId="{225F3011-80BF-BC45-A4D7-728887D93B09}" type="presParOf" srcId="{FF646C16-7C5B-D346-8EC2-6973342ED508}" destId="{EF2348B8-971D-E249-A243-8687B00E778D}" srcOrd="0" destOrd="0" presId="urn:microsoft.com/office/officeart/2008/layout/HexagonCluster"/>
    <dgm:cxn modelId="{55DF04EC-ED75-5148-8638-9C8E4E5EF5AC}" type="presParOf" srcId="{20091250-9B03-8946-B3D5-FC30816BC4DC}" destId="{1E1DFEE3-B7D2-B04D-B646-302F7E91DA36}" srcOrd="11" destOrd="0" presId="urn:microsoft.com/office/officeart/2008/layout/HexagonCluster"/>
    <dgm:cxn modelId="{6941C245-0CD0-0B4C-8FB4-56FF9FCA5C7F}" type="presParOf" srcId="{1E1DFEE3-B7D2-B04D-B646-302F7E91DA36}" destId="{9D5E9A4B-A584-2241-A0E0-E831CE59B371}" srcOrd="0" destOrd="0" presId="urn:microsoft.com/office/officeart/2008/layout/HexagonCluster"/>
    <dgm:cxn modelId="{739453D9-1BAE-6441-A7FA-1375FE263F00}" type="presParOf" srcId="{20091250-9B03-8946-B3D5-FC30816BC4DC}" destId="{78D2CAF2-4369-A348-A349-EB23803A6BC8}" srcOrd="12" destOrd="0" presId="urn:microsoft.com/office/officeart/2008/layout/HexagonCluster"/>
    <dgm:cxn modelId="{AE4D9D21-46F8-E445-9F78-407D0FFD56EA}" type="presParOf" srcId="{78D2CAF2-4369-A348-A349-EB23803A6BC8}" destId="{99D9B5F1-E3A6-6441-A074-DF3A9545B78F}" srcOrd="0" destOrd="0" presId="urn:microsoft.com/office/officeart/2008/layout/HexagonCluster"/>
    <dgm:cxn modelId="{1EE6F6BD-1D36-E34A-8463-5CB410E3C4F0}" type="presParOf" srcId="{20091250-9B03-8946-B3D5-FC30816BC4DC}" destId="{689344DC-EA23-E547-B964-01B799B20703}" srcOrd="13" destOrd="0" presId="urn:microsoft.com/office/officeart/2008/layout/HexagonCluster"/>
    <dgm:cxn modelId="{5FBE02AC-EF9E-7148-8715-DC36049D7921}" type="presParOf" srcId="{689344DC-EA23-E547-B964-01B799B20703}" destId="{24667A64-47BD-E14D-ADCE-9088CE5735F7}" srcOrd="0" destOrd="0" presId="urn:microsoft.com/office/officeart/2008/layout/HexagonCluster"/>
    <dgm:cxn modelId="{C7CA4275-7D78-2244-9823-30D5D3FDD327}" type="presParOf" srcId="{20091250-9B03-8946-B3D5-FC30816BC4DC}" destId="{1FBF883D-414A-9444-A36E-5D5CA0FCEDA7}" srcOrd="14" destOrd="0" presId="urn:microsoft.com/office/officeart/2008/layout/HexagonCluster"/>
    <dgm:cxn modelId="{199BE75F-5022-8344-89E9-132A78CAD388}" type="presParOf" srcId="{1FBF883D-414A-9444-A36E-5D5CA0FCEDA7}" destId="{54C94D5C-DE9F-3141-964A-72B9164B5E72}" srcOrd="0" destOrd="0" presId="urn:microsoft.com/office/officeart/2008/layout/HexagonCluster"/>
    <dgm:cxn modelId="{F343E848-8900-A448-98D1-82FE96057CDE}" type="presParOf" srcId="{20091250-9B03-8946-B3D5-FC30816BC4DC}" destId="{87C24E18-70A6-974A-BA04-0C5B8946FBCF}" srcOrd="15" destOrd="0" presId="urn:microsoft.com/office/officeart/2008/layout/HexagonCluster"/>
    <dgm:cxn modelId="{F09AF350-291F-C74B-BE45-AFB9E029AABE}" type="presParOf" srcId="{87C24E18-70A6-974A-BA04-0C5B8946FBCF}" destId="{1AFFD5B4-04E1-F049-9D3D-0065AA898274}" srcOrd="0" destOrd="0" presId="urn:microsoft.com/office/officeart/2008/layout/HexagonCluster"/>
    <dgm:cxn modelId="{AB01FA65-330A-5C41-87A9-B4F09836A17E}" type="presParOf" srcId="{20091250-9B03-8946-B3D5-FC30816BC4DC}" destId="{CA9F072C-B5D1-144C-A83F-6805427FB924}" srcOrd="16" destOrd="0" presId="urn:microsoft.com/office/officeart/2008/layout/HexagonCluster"/>
    <dgm:cxn modelId="{20EE1D69-5362-7B4D-9041-06AEAC26CF2C}" type="presParOf" srcId="{CA9F072C-B5D1-144C-A83F-6805427FB924}" destId="{A2DC6E39-08E7-1B4F-82E2-1C72B3B736FF}" srcOrd="0" destOrd="0" presId="urn:microsoft.com/office/officeart/2008/layout/HexagonCluster"/>
    <dgm:cxn modelId="{962D1965-D23E-874F-B929-6D3181C95274}" type="presParOf" srcId="{20091250-9B03-8946-B3D5-FC30816BC4DC}" destId="{9A5A24C1-C7D0-684B-8290-86A8534A3929}" srcOrd="17" destOrd="0" presId="urn:microsoft.com/office/officeart/2008/layout/HexagonCluster"/>
    <dgm:cxn modelId="{3A2D0612-67AA-B947-8B3F-6B19841DF5E1}" type="presParOf" srcId="{9A5A24C1-C7D0-684B-8290-86A8534A3929}" destId="{0F924A15-4F98-B442-A939-F6FE58951654}" srcOrd="0" destOrd="0" presId="urn:microsoft.com/office/officeart/2008/layout/HexagonCluster"/>
    <dgm:cxn modelId="{6C4F184C-E479-634C-9D6F-06700CF25606}" type="presParOf" srcId="{20091250-9B03-8946-B3D5-FC30816BC4DC}" destId="{C2DF3F13-0E26-5645-9B1E-7DB361AA4CE8}" srcOrd="18" destOrd="0" presId="urn:microsoft.com/office/officeart/2008/layout/HexagonCluster"/>
    <dgm:cxn modelId="{00E2DCD7-30DB-4C4E-945E-008F800B1570}" type="presParOf" srcId="{C2DF3F13-0E26-5645-9B1E-7DB361AA4CE8}" destId="{BE8239FD-2349-EC4D-85BF-F925D91EFD63}" srcOrd="0" destOrd="0" presId="urn:microsoft.com/office/officeart/2008/layout/HexagonCluster"/>
    <dgm:cxn modelId="{75699359-7CA5-B344-A280-B495A27821F7}" type="presParOf" srcId="{20091250-9B03-8946-B3D5-FC30816BC4DC}" destId="{72417F42-F7BB-1249-BB73-5F42CC5E5B93}" srcOrd="19" destOrd="0" presId="urn:microsoft.com/office/officeart/2008/layout/HexagonCluster"/>
    <dgm:cxn modelId="{ECE5B62B-DF18-8B44-8190-2EF2F33E6746}" type="presParOf" srcId="{72417F42-F7BB-1249-BB73-5F42CC5E5B93}" destId="{93F7BB78-8111-7848-B4BD-6B24678EF8E6}"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E24E38-9DC5-6C4A-8760-A241EF44CD0C}"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77DA52E6-4FD1-7347-9E02-23909F42316C}">
      <dgm:prSet/>
      <dgm:spPr/>
      <dgm:t>
        <a:bodyPr/>
        <a:lstStyle/>
        <a:p>
          <a:r>
            <a:rPr lang="en-US"/>
            <a:t>Law Enforcement</a:t>
          </a:r>
        </a:p>
      </dgm:t>
    </dgm:pt>
    <dgm:pt modelId="{1C559B60-9A6E-7B49-9D0E-D7C682C0ECB2}" type="parTrans" cxnId="{833C1799-C7B4-6448-B3BD-FC153E2EF908}">
      <dgm:prSet/>
      <dgm:spPr/>
      <dgm:t>
        <a:bodyPr/>
        <a:lstStyle/>
        <a:p>
          <a:endParaRPr lang="en-US"/>
        </a:p>
      </dgm:t>
    </dgm:pt>
    <dgm:pt modelId="{AB8ACC4B-819D-E54D-9201-753085F312B4}" type="sibTrans" cxnId="{833C1799-C7B4-6448-B3BD-FC153E2EF908}">
      <dgm:prSet/>
      <dgm:spPr/>
      <dgm:t>
        <a:bodyPr/>
        <a:lstStyle/>
        <a:p>
          <a:endParaRPr lang="en-US"/>
        </a:p>
      </dgm:t>
    </dgm:pt>
    <dgm:pt modelId="{D358D3B3-18A2-1349-BE76-91A79AF2417C}">
      <dgm:prSet/>
      <dgm:spPr/>
      <dgm:t>
        <a:bodyPr/>
        <a:lstStyle/>
        <a:p>
          <a:r>
            <a:rPr lang="en-US" dirty="0"/>
            <a:t>Method</a:t>
          </a:r>
        </a:p>
      </dgm:t>
    </dgm:pt>
    <dgm:pt modelId="{9963B18A-8205-1D49-B83D-1B69B19D1FF9}" type="parTrans" cxnId="{6D0309E9-30B5-2C45-ACC6-111026B614C8}">
      <dgm:prSet/>
      <dgm:spPr/>
      <dgm:t>
        <a:bodyPr/>
        <a:lstStyle/>
        <a:p>
          <a:endParaRPr lang="en-US"/>
        </a:p>
      </dgm:t>
    </dgm:pt>
    <dgm:pt modelId="{327E2989-B7F0-6E42-AD35-11B1E9DE98B9}" type="sibTrans" cxnId="{6D0309E9-30B5-2C45-ACC6-111026B614C8}">
      <dgm:prSet/>
      <dgm:spPr/>
      <dgm:t>
        <a:bodyPr/>
        <a:lstStyle/>
        <a:p>
          <a:endParaRPr lang="en-US"/>
        </a:p>
      </dgm:t>
    </dgm:pt>
    <dgm:pt modelId="{D6F9B3EB-B0AE-744F-90C0-C9D2B6892DC1}">
      <dgm:prSet/>
      <dgm:spPr/>
      <dgm:t>
        <a:bodyPr/>
        <a:lstStyle/>
        <a:p>
          <a:r>
            <a:rPr lang="en-US" dirty="0"/>
            <a:t>Alternative to administrative regulation as a tool of lawmaking </a:t>
          </a:r>
        </a:p>
      </dgm:t>
    </dgm:pt>
    <dgm:pt modelId="{81B60D1E-E95D-3849-8294-828C492F6E08}" type="parTrans" cxnId="{63894BA0-65B5-0F42-8075-B07F71F9D9D1}">
      <dgm:prSet/>
      <dgm:spPr/>
      <dgm:t>
        <a:bodyPr/>
        <a:lstStyle/>
        <a:p>
          <a:endParaRPr lang="en-US"/>
        </a:p>
      </dgm:t>
    </dgm:pt>
    <dgm:pt modelId="{B796C213-685F-C145-9769-CA3C7685726A}" type="sibTrans" cxnId="{63894BA0-65B5-0F42-8075-B07F71F9D9D1}">
      <dgm:prSet/>
      <dgm:spPr/>
      <dgm:t>
        <a:bodyPr/>
        <a:lstStyle/>
        <a:p>
          <a:endParaRPr lang="en-US"/>
        </a:p>
      </dgm:t>
    </dgm:pt>
    <dgm:pt modelId="{3FCCED56-14CC-9148-8D3A-001DA924ED9D}">
      <dgm:prSet/>
      <dgm:spPr/>
      <dgm:t>
        <a:bodyPr/>
        <a:lstStyle/>
        <a:p>
          <a:r>
            <a:rPr lang="en-US" dirty="0"/>
            <a:t>Transparency</a:t>
          </a:r>
        </a:p>
      </dgm:t>
    </dgm:pt>
    <dgm:pt modelId="{1A1730E0-D0BE-054E-BD65-4C0974B8E587}" type="parTrans" cxnId="{A1C562AB-21AD-BD40-A6D3-26D797A34A2F}">
      <dgm:prSet/>
      <dgm:spPr/>
      <dgm:t>
        <a:bodyPr/>
        <a:lstStyle/>
        <a:p>
          <a:endParaRPr lang="en-US"/>
        </a:p>
      </dgm:t>
    </dgm:pt>
    <dgm:pt modelId="{9ECFBDB3-116A-C44A-82E4-EAFD1F750F6B}" type="sibTrans" cxnId="{A1C562AB-21AD-BD40-A6D3-26D797A34A2F}">
      <dgm:prSet/>
      <dgm:spPr/>
      <dgm:t>
        <a:bodyPr/>
        <a:lstStyle/>
        <a:p>
          <a:endParaRPr lang="en-US"/>
        </a:p>
      </dgm:t>
    </dgm:pt>
    <dgm:pt modelId="{41574F81-FE4F-4F46-A2C5-5925A9CC350B}">
      <dgm:prSet/>
      <dgm:spPr/>
      <dgm:t>
        <a:bodyPr/>
        <a:lstStyle/>
        <a:p>
          <a:r>
            <a:rPr lang="en-US" dirty="0"/>
            <a:t>Engagement </a:t>
          </a:r>
        </a:p>
      </dgm:t>
    </dgm:pt>
    <dgm:pt modelId="{2F837BFD-0F99-854A-A271-3FDFAD1CC2F8}" type="parTrans" cxnId="{7664C68B-33E3-1E41-B175-5ADADC1C958C}">
      <dgm:prSet/>
      <dgm:spPr/>
      <dgm:t>
        <a:bodyPr/>
        <a:lstStyle/>
        <a:p>
          <a:endParaRPr lang="en-US"/>
        </a:p>
      </dgm:t>
    </dgm:pt>
    <dgm:pt modelId="{DD73A49C-4AC5-C64B-A6AE-221A8AD189CE}" type="sibTrans" cxnId="{7664C68B-33E3-1E41-B175-5ADADC1C958C}">
      <dgm:prSet/>
      <dgm:spPr/>
      <dgm:t>
        <a:bodyPr/>
        <a:lstStyle/>
        <a:p>
          <a:endParaRPr lang="en-US"/>
        </a:p>
      </dgm:t>
    </dgm:pt>
    <dgm:pt modelId="{817A0CE1-29F3-354A-B568-BEF279E41B74}">
      <dgm:prSet/>
      <dgm:spPr/>
      <dgm:t>
        <a:bodyPr/>
        <a:lstStyle/>
        <a:p>
          <a:r>
            <a:rPr lang="en-US"/>
            <a:t>For governance </a:t>
          </a:r>
        </a:p>
      </dgm:t>
    </dgm:pt>
    <dgm:pt modelId="{4C2D05E0-ED98-9C41-80CC-582AD49C05F3}" type="parTrans" cxnId="{4CD47A22-0EA8-4546-BCD2-279D68FF7BF4}">
      <dgm:prSet/>
      <dgm:spPr/>
      <dgm:t>
        <a:bodyPr/>
        <a:lstStyle/>
        <a:p>
          <a:endParaRPr lang="en-US"/>
        </a:p>
      </dgm:t>
    </dgm:pt>
    <dgm:pt modelId="{6D636B77-85FD-3B4F-8E6F-9E30B4D7E199}" type="sibTrans" cxnId="{4CD47A22-0EA8-4546-BCD2-279D68FF7BF4}">
      <dgm:prSet/>
      <dgm:spPr/>
      <dgm:t>
        <a:bodyPr/>
        <a:lstStyle/>
        <a:p>
          <a:endParaRPr lang="en-US"/>
        </a:p>
      </dgm:t>
    </dgm:pt>
    <dgm:pt modelId="{596FC517-F938-2744-A94D-05C7B21F49B6}">
      <dgm:prSet/>
      <dgm:spPr/>
      <dgm:t>
        <a:bodyPr/>
        <a:lstStyle/>
        <a:p>
          <a:r>
            <a:rPr lang="en-US" dirty="0"/>
            <a:t>Information</a:t>
          </a:r>
        </a:p>
      </dgm:t>
    </dgm:pt>
    <dgm:pt modelId="{7119FDAE-A1F2-1D40-8512-D4681C72AFC5}" type="parTrans" cxnId="{398AD72F-E271-1C44-996C-D3CE5EB352C6}">
      <dgm:prSet/>
      <dgm:spPr/>
      <dgm:t>
        <a:bodyPr/>
        <a:lstStyle/>
        <a:p>
          <a:endParaRPr lang="en-US"/>
        </a:p>
      </dgm:t>
    </dgm:pt>
    <dgm:pt modelId="{D79CE8E2-5E2C-2A4D-9370-7A9F164A4B4D}" type="sibTrans" cxnId="{398AD72F-E271-1C44-996C-D3CE5EB352C6}">
      <dgm:prSet/>
      <dgm:spPr/>
      <dgm:t>
        <a:bodyPr/>
        <a:lstStyle/>
        <a:p>
          <a:endParaRPr lang="en-US"/>
        </a:p>
      </dgm:t>
    </dgm:pt>
    <dgm:pt modelId="{B541DD79-6E6D-C444-B022-5C7B73FFFFDA}">
      <dgm:prSet/>
      <dgm:spPr/>
      <dgm:t>
        <a:bodyPr/>
        <a:lstStyle/>
        <a:p>
          <a:r>
            <a:rPr lang="en-US"/>
            <a:t>For consumer choice</a:t>
          </a:r>
        </a:p>
      </dgm:t>
    </dgm:pt>
    <dgm:pt modelId="{595B0E46-6B46-E341-9F8D-36C977ADD29F}" type="parTrans" cxnId="{F946FAC1-5904-3E43-8EFD-D67367670B18}">
      <dgm:prSet/>
      <dgm:spPr/>
      <dgm:t>
        <a:bodyPr/>
        <a:lstStyle/>
        <a:p>
          <a:endParaRPr lang="en-US"/>
        </a:p>
      </dgm:t>
    </dgm:pt>
    <dgm:pt modelId="{A961574A-774F-3C45-9CDC-4FF0BF4978C4}" type="sibTrans" cxnId="{F946FAC1-5904-3E43-8EFD-D67367670B18}">
      <dgm:prSet/>
      <dgm:spPr/>
      <dgm:t>
        <a:bodyPr/>
        <a:lstStyle/>
        <a:p>
          <a:endParaRPr lang="en-US"/>
        </a:p>
      </dgm:t>
    </dgm:pt>
    <dgm:pt modelId="{562F4F2A-6ECA-864A-8B58-193D56E6299C}">
      <dgm:prSet/>
      <dgm:spPr/>
      <dgm:t>
        <a:bodyPr/>
        <a:lstStyle/>
        <a:p>
          <a:r>
            <a:rPr lang="en-US"/>
            <a:t>Controlling behavior</a:t>
          </a:r>
        </a:p>
      </dgm:t>
    </dgm:pt>
    <dgm:pt modelId="{8A3869D0-62C6-764C-B1E3-85730AE61425}" type="parTrans" cxnId="{4EA02FB1-E763-FF44-B34D-0F6CCD3DF4EE}">
      <dgm:prSet/>
      <dgm:spPr/>
      <dgm:t>
        <a:bodyPr/>
        <a:lstStyle/>
        <a:p>
          <a:endParaRPr lang="en-US"/>
        </a:p>
      </dgm:t>
    </dgm:pt>
    <dgm:pt modelId="{6B8E5C23-2F5E-9147-97E5-F2A1638EE0D7}" type="sibTrans" cxnId="{4EA02FB1-E763-FF44-B34D-0F6CCD3DF4EE}">
      <dgm:prSet/>
      <dgm:spPr/>
      <dgm:t>
        <a:bodyPr/>
        <a:lstStyle/>
        <a:p>
          <a:endParaRPr lang="en-US"/>
        </a:p>
      </dgm:t>
    </dgm:pt>
    <dgm:pt modelId="{EF4DBBB2-83E4-BC40-BBB3-05003E7F11E1}">
      <dgm:prSet/>
      <dgm:spPr/>
      <dgm:t>
        <a:bodyPr/>
        <a:lstStyle/>
        <a:p>
          <a:r>
            <a:rPr lang="en-US" dirty="0"/>
            <a:t>Organizations</a:t>
          </a:r>
        </a:p>
      </dgm:t>
    </dgm:pt>
    <dgm:pt modelId="{A61DDE9B-435F-5B47-BFD8-FBAD1E1A076D}" type="parTrans" cxnId="{9A6DB074-2887-F149-8FD7-37BCD5D8CC6A}">
      <dgm:prSet/>
      <dgm:spPr/>
      <dgm:t>
        <a:bodyPr/>
        <a:lstStyle/>
        <a:p>
          <a:endParaRPr lang="en-US"/>
        </a:p>
      </dgm:t>
    </dgm:pt>
    <dgm:pt modelId="{CE59BB3A-0F26-3545-9BD2-B46EB9A8CF71}" type="sibTrans" cxnId="{9A6DB074-2887-F149-8FD7-37BCD5D8CC6A}">
      <dgm:prSet/>
      <dgm:spPr/>
      <dgm:t>
        <a:bodyPr/>
        <a:lstStyle/>
        <a:p>
          <a:endParaRPr lang="en-US"/>
        </a:p>
      </dgm:t>
    </dgm:pt>
    <dgm:pt modelId="{3210CD6C-9D52-2D41-9F98-9287A7D5E4E3}">
      <dgm:prSet/>
      <dgm:spPr/>
      <dgm:t>
        <a:bodyPr/>
        <a:lstStyle/>
        <a:p>
          <a:r>
            <a:rPr lang="en-US"/>
            <a:t>Individuals</a:t>
          </a:r>
        </a:p>
      </dgm:t>
    </dgm:pt>
    <dgm:pt modelId="{6A1B0F7C-379D-AC46-93FE-217344D78222}" type="parTrans" cxnId="{182A932E-81CF-BD43-B6C1-D93C6F9631F1}">
      <dgm:prSet/>
      <dgm:spPr/>
      <dgm:t>
        <a:bodyPr/>
        <a:lstStyle/>
        <a:p>
          <a:endParaRPr lang="en-US"/>
        </a:p>
      </dgm:t>
    </dgm:pt>
    <dgm:pt modelId="{D6E21E09-AED4-364D-8AAC-3C979AD92C83}" type="sibTrans" cxnId="{182A932E-81CF-BD43-B6C1-D93C6F9631F1}">
      <dgm:prSet/>
      <dgm:spPr/>
      <dgm:t>
        <a:bodyPr/>
        <a:lstStyle/>
        <a:p>
          <a:endParaRPr lang="en-US"/>
        </a:p>
      </dgm:t>
    </dgm:pt>
    <dgm:pt modelId="{5A73DB86-383F-7641-974A-ECD2A0669A68}">
      <dgm:prSet/>
      <dgm:spPr/>
      <dgm:t>
        <a:bodyPr/>
        <a:lstStyle/>
        <a:p>
          <a:r>
            <a:rPr lang="en-US"/>
            <a:t>Shaping culture</a:t>
          </a:r>
        </a:p>
      </dgm:t>
    </dgm:pt>
    <dgm:pt modelId="{3D080EBF-0422-764F-AD41-F27930D9F3F9}" type="parTrans" cxnId="{F700E07D-1F7B-3340-9B6F-85A6DDE22046}">
      <dgm:prSet/>
      <dgm:spPr/>
      <dgm:t>
        <a:bodyPr/>
        <a:lstStyle/>
        <a:p>
          <a:endParaRPr lang="en-US"/>
        </a:p>
      </dgm:t>
    </dgm:pt>
    <dgm:pt modelId="{9843B2C0-00C5-AE4B-86B3-AB75CDF6BD2E}" type="sibTrans" cxnId="{F700E07D-1F7B-3340-9B6F-85A6DDE22046}">
      <dgm:prSet/>
      <dgm:spPr/>
      <dgm:t>
        <a:bodyPr/>
        <a:lstStyle/>
        <a:p>
          <a:endParaRPr lang="en-US"/>
        </a:p>
      </dgm:t>
    </dgm:pt>
    <dgm:pt modelId="{6728F612-AFC0-414A-894B-73F338A3A74C}">
      <dgm:prSet/>
      <dgm:spPr/>
      <dgm:t>
        <a:bodyPr/>
        <a:lstStyle/>
        <a:p>
          <a:r>
            <a:rPr lang="en-US" dirty="0"/>
            <a:t>Health and wellness</a:t>
          </a:r>
        </a:p>
      </dgm:t>
    </dgm:pt>
    <dgm:pt modelId="{713BF35C-FBD5-1A44-BA2F-181A4763A889}" type="parTrans" cxnId="{DEBCD804-D41F-F148-B2C5-5AA7224EB9DC}">
      <dgm:prSet/>
      <dgm:spPr/>
      <dgm:t>
        <a:bodyPr/>
        <a:lstStyle/>
        <a:p>
          <a:endParaRPr lang="en-US"/>
        </a:p>
      </dgm:t>
    </dgm:pt>
    <dgm:pt modelId="{52AF74F7-1639-EF4A-9113-D96A1807CC94}" type="sibTrans" cxnId="{DEBCD804-D41F-F148-B2C5-5AA7224EB9DC}">
      <dgm:prSet/>
      <dgm:spPr/>
      <dgm:t>
        <a:bodyPr/>
        <a:lstStyle/>
        <a:p>
          <a:endParaRPr lang="en-US"/>
        </a:p>
      </dgm:t>
    </dgm:pt>
    <dgm:pt modelId="{134D672A-0C45-2D42-8D3E-AC5B64734DAD}">
      <dgm:prSet/>
      <dgm:spPr/>
      <dgm:t>
        <a:bodyPr/>
        <a:lstStyle/>
        <a:p>
          <a:r>
            <a:rPr lang="en-US" dirty="0"/>
            <a:t>Social vices (drinking, sexual activity, etc.)</a:t>
          </a:r>
        </a:p>
      </dgm:t>
    </dgm:pt>
    <dgm:pt modelId="{A7E2D0D9-CD4A-924F-86F2-BEA98E5D6DA1}" type="parTrans" cxnId="{9A202741-5E27-E34B-AE1E-19266AA2F568}">
      <dgm:prSet/>
      <dgm:spPr/>
      <dgm:t>
        <a:bodyPr/>
        <a:lstStyle/>
        <a:p>
          <a:endParaRPr lang="en-US"/>
        </a:p>
      </dgm:t>
    </dgm:pt>
    <dgm:pt modelId="{AF3245C1-FF52-814A-8951-8169C1CA285C}" type="sibTrans" cxnId="{9A202741-5E27-E34B-AE1E-19266AA2F568}">
      <dgm:prSet/>
      <dgm:spPr/>
      <dgm:t>
        <a:bodyPr/>
        <a:lstStyle/>
        <a:p>
          <a:endParaRPr lang="en-US"/>
        </a:p>
      </dgm:t>
    </dgm:pt>
    <dgm:pt modelId="{465C9B70-473E-8E4B-B0FE-6E0DB1790C5F}">
      <dgm:prSet/>
      <dgm:spPr/>
      <dgm:t>
        <a:bodyPr/>
        <a:lstStyle/>
        <a:p>
          <a:r>
            <a:rPr lang="en-US" dirty="0"/>
            <a:t>Accountability</a:t>
          </a:r>
        </a:p>
      </dgm:t>
    </dgm:pt>
    <dgm:pt modelId="{05CC3694-CA92-754C-AFFA-6D1944A7B605}" type="parTrans" cxnId="{6FAF73AD-6CDF-8442-AD36-70358AA6A36D}">
      <dgm:prSet/>
      <dgm:spPr/>
      <dgm:t>
        <a:bodyPr/>
        <a:lstStyle/>
        <a:p>
          <a:endParaRPr lang="en-US"/>
        </a:p>
      </dgm:t>
    </dgm:pt>
    <dgm:pt modelId="{CC84E40A-E936-0342-8BE0-981952DDF17A}" type="sibTrans" cxnId="{6FAF73AD-6CDF-8442-AD36-70358AA6A36D}">
      <dgm:prSet/>
      <dgm:spPr/>
      <dgm:t>
        <a:bodyPr/>
        <a:lstStyle/>
        <a:p>
          <a:endParaRPr lang="en-US"/>
        </a:p>
      </dgm:t>
    </dgm:pt>
    <dgm:pt modelId="{5F4855D0-2E74-3046-9E74-0E602EEA9FCF}">
      <dgm:prSet/>
      <dgm:spPr/>
      <dgm:t>
        <a:bodyPr/>
        <a:lstStyle/>
        <a:p>
          <a:r>
            <a:rPr lang="en-US"/>
            <a:t>Individuals</a:t>
          </a:r>
        </a:p>
      </dgm:t>
    </dgm:pt>
    <dgm:pt modelId="{5665865D-079B-3042-910D-163BB2E68073}" type="parTrans" cxnId="{2F51C2F6-32E4-B347-A842-18632011DA08}">
      <dgm:prSet/>
      <dgm:spPr/>
      <dgm:t>
        <a:bodyPr/>
        <a:lstStyle/>
        <a:p>
          <a:endParaRPr lang="en-US"/>
        </a:p>
      </dgm:t>
    </dgm:pt>
    <dgm:pt modelId="{EE248E2E-14E8-FB45-A0EA-6C50C1E82D8B}" type="sibTrans" cxnId="{2F51C2F6-32E4-B347-A842-18632011DA08}">
      <dgm:prSet/>
      <dgm:spPr/>
      <dgm:t>
        <a:bodyPr/>
        <a:lstStyle/>
        <a:p>
          <a:endParaRPr lang="en-US"/>
        </a:p>
      </dgm:t>
    </dgm:pt>
    <dgm:pt modelId="{5449D49F-F1F8-3C41-9AA6-651A935DE9F9}">
      <dgm:prSet/>
      <dgm:spPr/>
      <dgm:t>
        <a:bodyPr/>
        <a:lstStyle/>
        <a:p>
          <a:r>
            <a:rPr lang="en-US" dirty="0"/>
            <a:t>Entities</a:t>
          </a:r>
        </a:p>
      </dgm:t>
    </dgm:pt>
    <dgm:pt modelId="{2D697DC6-86CF-A747-A9BE-37E0FF48B1DA}" type="parTrans" cxnId="{E517C5D2-20ED-8D4A-B360-4512541141FA}">
      <dgm:prSet/>
      <dgm:spPr/>
      <dgm:t>
        <a:bodyPr/>
        <a:lstStyle/>
        <a:p>
          <a:endParaRPr lang="en-US"/>
        </a:p>
      </dgm:t>
    </dgm:pt>
    <dgm:pt modelId="{93602380-EC55-A74F-A356-AEF50B6504D1}" type="sibTrans" cxnId="{E517C5D2-20ED-8D4A-B360-4512541141FA}">
      <dgm:prSet/>
      <dgm:spPr/>
      <dgm:t>
        <a:bodyPr/>
        <a:lstStyle/>
        <a:p>
          <a:endParaRPr lang="en-US"/>
        </a:p>
      </dgm:t>
    </dgm:pt>
    <dgm:pt modelId="{BAE11ECE-C059-224B-89D1-BE5575F6F112}">
      <dgm:prSet/>
      <dgm:spPr/>
      <dgm:t>
        <a:bodyPr/>
        <a:lstStyle/>
        <a:p>
          <a:r>
            <a:rPr lang="en-US"/>
            <a:t>government</a:t>
          </a:r>
        </a:p>
      </dgm:t>
    </dgm:pt>
    <dgm:pt modelId="{71086396-AFE1-F04A-A205-5C0A747BFD91}" type="parTrans" cxnId="{17573C57-FF4C-9E45-B64E-B3FA37A02A2B}">
      <dgm:prSet/>
      <dgm:spPr/>
      <dgm:t>
        <a:bodyPr/>
        <a:lstStyle/>
        <a:p>
          <a:endParaRPr lang="en-US"/>
        </a:p>
      </dgm:t>
    </dgm:pt>
    <dgm:pt modelId="{E90EEA11-D1D1-FE4B-9DCB-4E320B4C010E}" type="sibTrans" cxnId="{17573C57-FF4C-9E45-B64E-B3FA37A02A2B}">
      <dgm:prSet/>
      <dgm:spPr/>
      <dgm:t>
        <a:bodyPr/>
        <a:lstStyle/>
        <a:p>
          <a:endParaRPr lang="en-US"/>
        </a:p>
      </dgm:t>
    </dgm:pt>
    <dgm:pt modelId="{C26EEDDC-06E7-1645-B9AF-FA84A4FE3A60}">
      <dgm:prSet/>
      <dgm:spPr/>
      <dgm:t>
        <a:bodyPr/>
        <a:lstStyle/>
        <a:p>
          <a:r>
            <a:rPr lang="en-US" dirty="0"/>
            <a:t>Social harmony</a:t>
          </a:r>
        </a:p>
      </dgm:t>
    </dgm:pt>
    <dgm:pt modelId="{B942A251-F39F-BA49-81C1-5E0AB20ACE46}" type="parTrans" cxnId="{FA28828C-85EA-8141-8AD1-11C25D60E5CC}">
      <dgm:prSet/>
      <dgm:spPr/>
      <dgm:t>
        <a:bodyPr/>
        <a:lstStyle/>
        <a:p>
          <a:endParaRPr lang="en-US"/>
        </a:p>
      </dgm:t>
    </dgm:pt>
    <dgm:pt modelId="{A6BB217F-E4F9-F041-B3E9-56A3C4BACA4E}" type="sibTrans" cxnId="{FA28828C-85EA-8141-8AD1-11C25D60E5CC}">
      <dgm:prSet/>
      <dgm:spPr/>
      <dgm:t>
        <a:bodyPr/>
        <a:lstStyle/>
        <a:p>
          <a:endParaRPr lang="en-US"/>
        </a:p>
      </dgm:t>
    </dgm:pt>
    <dgm:pt modelId="{8647E8CB-DD1B-9E47-8ADD-53D74E1535F6}" type="pres">
      <dgm:prSet presAssocID="{BBE24E38-9DC5-6C4A-8760-A241EF44CD0C}" presName="Name0" presStyleCnt="0">
        <dgm:presLayoutVars>
          <dgm:chPref val="3"/>
          <dgm:dir/>
          <dgm:animLvl val="lvl"/>
          <dgm:resizeHandles/>
        </dgm:presLayoutVars>
      </dgm:prSet>
      <dgm:spPr/>
    </dgm:pt>
    <dgm:pt modelId="{41DA0747-AD83-454B-9AB5-7E65D2B3071B}" type="pres">
      <dgm:prSet presAssocID="{77DA52E6-4FD1-7347-9E02-23909F42316C}" presName="horFlow" presStyleCnt="0"/>
      <dgm:spPr/>
    </dgm:pt>
    <dgm:pt modelId="{4DA437D7-8B3F-1D4F-A226-825EDE4DE8BC}" type="pres">
      <dgm:prSet presAssocID="{77DA52E6-4FD1-7347-9E02-23909F42316C}" presName="bigChev" presStyleLbl="node1" presStyleIdx="0" presStyleCnt="5" custScaleX="141695"/>
      <dgm:spPr/>
    </dgm:pt>
    <dgm:pt modelId="{27B02FCC-1903-EB44-9807-F8C30538301E}" type="pres">
      <dgm:prSet presAssocID="{9963B18A-8205-1D49-B83D-1B69B19D1FF9}" presName="parTrans" presStyleCnt="0"/>
      <dgm:spPr/>
    </dgm:pt>
    <dgm:pt modelId="{B53EEF3F-01E4-3E4A-8149-768D0748722E}" type="pres">
      <dgm:prSet presAssocID="{D358D3B3-18A2-1349-BE76-91A79AF2417C}" presName="node" presStyleLbl="alignAccFollowNode1" presStyleIdx="0" presStyleCnt="12" custScaleX="147831">
        <dgm:presLayoutVars>
          <dgm:bulletEnabled val="1"/>
        </dgm:presLayoutVars>
      </dgm:prSet>
      <dgm:spPr/>
    </dgm:pt>
    <dgm:pt modelId="{B5E0D2D0-511F-C14B-95CD-760BE8110523}" type="pres">
      <dgm:prSet presAssocID="{327E2989-B7F0-6E42-AD35-11B1E9DE98B9}" presName="sibTrans" presStyleCnt="0"/>
      <dgm:spPr/>
    </dgm:pt>
    <dgm:pt modelId="{BC54A135-F336-3842-9DF4-C7C989691704}" type="pres">
      <dgm:prSet presAssocID="{D6F9B3EB-B0AE-744F-90C0-C9D2B6892DC1}" presName="node" presStyleLbl="alignAccFollowNode1" presStyleIdx="1" presStyleCnt="12" custScaleX="149656">
        <dgm:presLayoutVars>
          <dgm:bulletEnabled val="1"/>
        </dgm:presLayoutVars>
      </dgm:prSet>
      <dgm:spPr/>
    </dgm:pt>
    <dgm:pt modelId="{980F5F76-8C8F-314A-873C-BA3A3CC74E69}" type="pres">
      <dgm:prSet presAssocID="{77DA52E6-4FD1-7347-9E02-23909F42316C}" presName="vSp" presStyleCnt="0"/>
      <dgm:spPr/>
    </dgm:pt>
    <dgm:pt modelId="{1AB15015-101E-204A-817F-DE1176938CC7}" type="pres">
      <dgm:prSet presAssocID="{3FCCED56-14CC-9148-8D3A-001DA924ED9D}" presName="horFlow" presStyleCnt="0"/>
      <dgm:spPr/>
    </dgm:pt>
    <dgm:pt modelId="{918F4C31-1708-4B4B-9C33-087FD76A8E27}" type="pres">
      <dgm:prSet presAssocID="{3FCCED56-14CC-9148-8D3A-001DA924ED9D}" presName="bigChev" presStyleLbl="node1" presStyleIdx="1" presStyleCnt="5" custScaleX="141695"/>
      <dgm:spPr/>
    </dgm:pt>
    <dgm:pt modelId="{ED4B8BAC-F256-A646-930F-3DBDD9920036}" type="pres">
      <dgm:prSet presAssocID="{2F837BFD-0F99-854A-A271-3FDFAD1CC2F8}" presName="parTrans" presStyleCnt="0"/>
      <dgm:spPr/>
    </dgm:pt>
    <dgm:pt modelId="{3EEA4069-72AF-944D-93C6-5742837F7328}" type="pres">
      <dgm:prSet presAssocID="{41574F81-FE4F-4F46-A2C5-5925A9CC350B}" presName="node" presStyleLbl="alignAccFollowNode1" presStyleIdx="2" presStyleCnt="12" custScaleX="147831">
        <dgm:presLayoutVars>
          <dgm:bulletEnabled val="1"/>
        </dgm:presLayoutVars>
      </dgm:prSet>
      <dgm:spPr/>
    </dgm:pt>
    <dgm:pt modelId="{72E4E685-EA3E-1E45-98DB-4E8EE8849D39}" type="pres">
      <dgm:prSet presAssocID="{DD73A49C-4AC5-C64B-A6AE-221A8AD189CE}" presName="sibTrans" presStyleCnt="0"/>
      <dgm:spPr/>
    </dgm:pt>
    <dgm:pt modelId="{5B14CD78-BFB4-FC41-8EF7-E9D0BA3CF376}" type="pres">
      <dgm:prSet presAssocID="{596FC517-F938-2744-A94D-05C7B21F49B6}" presName="node" presStyleLbl="alignAccFollowNode1" presStyleIdx="3" presStyleCnt="12" custScaleX="149656">
        <dgm:presLayoutVars>
          <dgm:bulletEnabled val="1"/>
        </dgm:presLayoutVars>
      </dgm:prSet>
      <dgm:spPr/>
    </dgm:pt>
    <dgm:pt modelId="{0C6C6DD2-D44C-D349-B1EA-CD580726B506}" type="pres">
      <dgm:prSet presAssocID="{3FCCED56-14CC-9148-8D3A-001DA924ED9D}" presName="vSp" presStyleCnt="0"/>
      <dgm:spPr/>
    </dgm:pt>
    <dgm:pt modelId="{DC0CCE05-8A02-3440-875B-A5017828B2D1}" type="pres">
      <dgm:prSet presAssocID="{562F4F2A-6ECA-864A-8B58-193D56E6299C}" presName="horFlow" presStyleCnt="0"/>
      <dgm:spPr/>
    </dgm:pt>
    <dgm:pt modelId="{066A1331-2BC9-0549-9C15-D795FD36F151}" type="pres">
      <dgm:prSet presAssocID="{562F4F2A-6ECA-864A-8B58-193D56E6299C}" presName="bigChev" presStyleLbl="node1" presStyleIdx="2" presStyleCnt="5" custScaleX="139935"/>
      <dgm:spPr/>
    </dgm:pt>
    <dgm:pt modelId="{1E317C98-42C8-3D43-B1A5-652DF3579E73}" type="pres">
      <dgm:prSet presAssocID="{A61DDE9B-435F-5B47-BFD8-FBAD1E1A076D}" presName="parTrans" presStyleCnt="0"/>
      <dgm:spPr/>
    </dgm:pt>
    <dgm:pt modelId="{00BEE3A9-4A44-094B-A5CA-18C14E65EC76}" type="pres">
      <dgm:prSet presAssocID="{EF4DBBB2-83E4-BC40-BBB3-05003E7F11E1}" presName="node" presStyleLbl="alignAccFollowNode1" presStyleIdx="4" presStyleCnt="12" custScaleX="147831">
        <dgm:presLayoutVars>
          <dgm:bulletEnabled val="1"/>
        </dgm:presLayoutVars>
      </dgm:prSet>
      <dgm:spPr/>
    </dgm:pt>
    <dgm:pt modelId="{0F595CAD-D008-4F4D-93BE-9559FA762D35}" type="pres">
      <dgm:prSet presAssocID="{CE59BB3A-0F26-3545-9BD2-B46EB9A8CF71}" presName="sibTrans" presStyleCnt="0"/>
      <dgm:spPr/>
    </dgm:pt>
    <dgm:pt modelId="{175CDF14-352B-E143-8438-020A4E5430BF}" type="pres">
      <dgm:prSet presAssocID="{3210CD6C-9D52-2D41-9F98-9287A7D5E4E3}" presName="node" presStyleLbl="alignAccFollowNode1" presStyleIdx="5" presStyleCnt="12" custScaleX="147536">
        <dgm:presLayoutVars>
          <dgm:bulletEnabled val="1"/>
        </dgm:presLayoutVars>
      </dgm:prSet>
      <dgm:spPr/>
    </dgm:pt>
    <dgm:pt modelId="{2130057D-65BC-C440-B83D-5EB864347BA7}" type="pres">
      <dgm:prSet presAssocID="{D6E21E09-AED4-364D-8AAC-3C979AD92C83}" presName="sibTrans" presStyleCnt="0"/>
      <dgm:spPr/>
    </dgm:pt>
    <dgm:pt modelId="{0C7BEA54-1988-BC4D-B2A5-5F49F8FC46D6}" type="pres">
      <dgm:prSet presAssocID="{C26EEDDC-06E7-1645-B9AF-FA84A4FE3A60}" presName="node" presStyleLbl="alignAccFollowNode1" presStyleIdx="6" presStyleCnt="12">
        <dgm:presLayoutVars>
          <dgm:bulletEnabled val="1"/>
        </dgm:presLayoutVars>
      </dgm:prSet>
      <dgm:spPr/>
    </dgm:pt>
    <dgm:pt modelId="{5A058668-78F3-604E-9592-F66CA0D4CECC}" type="pres">
      <dgm:prSet presAssocID="{562F4F2A-6ECA-864A-8B58-193D56E6299C}" presName="vSp" presStyleCnt="0"/>
      <dgm:spPr/>
    </dgm:pt>
    <dgm:pt modelId="{4A7913F3-0178-1D4A-8A06-F355A4356F24}" type="pres">
      <dgm:prSet presAssocID="{5A73DB86-383F-7641-974A-ECD2A0669A68}" presName="horFlow" presStyleCnt="0"/>
      <dgm:spPr/>
    </dgm:pt>
    <dgm:pt modelId="{7F5F03B7-8225-834A-88F8-8F45A44A402D}" type="pres">
      <dgm:prSet presAssocID="{5A73DB86-383F-7641-974A-ECD2A0669A68}" presName="bigChev" presStyleLbl="node1" presStyleIdx="3" presStyleCnt="5" custScaleX="141695"/>
      <dgm:spPr/>
    </dgm:pt>
    <dgm:pt modelId="{0F02AAD0-D743-944F-92B9-CB3104D25182}" type="pres">
      <dgm:prSet presAssocID="{713BF35C-FBD5-1A44-BA2F-181A4763A889}" presName="parTrans" presStyleCnt="0"/>
      <dgm:spPr/>
    </dgm:pt>
    <dgm:pt modelId="{7E1EFA04-43FC-8F41-A8A4-D1AE5C3F2530}" type="pres">
      <dgm:prSet presAssocID="{6728F612-AFC0-414A-894B-73F338A3A74C}" presName="node" presStyleLbl="alignAccFollowNode1" presStyleIdx="7" presStyleCnt="12" custScaleX="149951">
        <dgm:presLayoutVars>
          <dgm:bulletEnabled val="1"/>
        </dgm:presLayoutVars>
      </dgm:prSet>
      <dgm:spPr/>
    </dgm:pt>
    <dgm:pt modelId="{AD05B9C0-F201-CF4E-A7EB-691A78094AA2}" type="pres">
      <dgm:prSet presAssocID="{52AF74F7-1639-EF4A-9113-D96A1807CC94}" presName="sibTrans" presStyleCnt="0"/>
      <dgm:spPr/>
    </dgm:pt>
    <dgm:pt modelId="{DC3C7494-ECE0-EC4A-8A3E-1520B01F8CBD}" type="pres">
      <dgm:prSet presAssocID="{134D672A-0C45-2D42-8D3E-AC5B64734DAD}" presName="node" presStyleLbl="alignAccFollowNode1" presStyleIdx="8" presStyleCnt="12" custScaleX="147536">
        <dgm:presLayoutVars>
          <dgm:bulletEnabled val="1"/>
        </dgm:presLayoutVars>
      </dgm:prSet>
      <dgm:spPr/>
    </dgm:pt>
    <dgm:pt modelId="{9378A25F-9395-C44D-8FF2-7592BC3C7CF6}" type="pres">
      <dgm:prSet presAssocID="{5A73DB86-383F-7641-974A-ECD2A0669A68}" presName="vSp" presStyleCnt="0"/>
      <dgm:spPr/>
    </dgm:pt>
    <dgm:pt modelId="{5E998DE8-2764-9247-97C5-575339C63A39}" type="pres">
      <dgm:prSet presAssocID="{465C9B70-473E-8E4B-B0FE-6E0DB1790C5F}" presName="horFlow" presStyleCnt="0"/>
      <dgm:spPr/>
    </dgm:pt>
    <dgm:pt modelId="{F3C8ABDA-FCBC-D34A-8336-C4B3411624A1}" type="pres">
      <dgm:prSet presAssocID="{465C9B70-473E-8E4B-B0FE-6E0DB1790C5F}" presName="bigChev" presStyleLbl="node1" presStyleIdx="4" presStyleCnt="5" custScaleX="141695"/>
      <dgm:spPr/>
    </dgm:pt>
    <dgm:pt modelId="{AD024564-DD7D-9C41-AE44-A0BA7B8E0DE3}" type="pres">
      <dgm:prSet presAssocID="{5665865D-079B-3042-910D-163BB2E68073}" presName="parTrans" presStyleCnt="0"/>
      <dgm:spPr/>
    </dgm:pt>
    <dgm:pt modelId="{46DFADBC-356B-7042-B2EB-DD28649B6442}" type="pres">
      <dgm:prSet presAssocID="{5F4855D0-2E74-3046-9E74-0E602EEA9FCF}" presName="node" presStyleLbl="alignAccFollowNode1" presStyleIdx="9" presStyleCnt="12" custScaleX="149951">
        <dgm:presLayoutVars>
          <dgm:bulletEnabled val="1"/>
        </dgm:presLayoutVars>
      </dgm:prSet>
      <dgm:spPr/>
    </dgm:pt>
    <dgm:pt modelId="{5A958429-9184-EE40-9CE1-D1B08F641C8A}" type="pres">
      <dgm:prSet presAssocID="{EE248E2E-14E8-FB45-A0EA-6C50C1E82D8B}" presName="sibTrans" presStyleCnt="0"/>
      <dgm:spPr/>
    </dgm:pt>
    <dgm:pt modelId="{78668D10-F504-3141-AA0D-9E1795502C45}" type="pres">
      <dgm:prSet presAssocID="{5449D49F-F1F8-3C41-9AA6-651A935DE9F9}" presName="node" presStyleLbl="alignAccFollowNode1" presStyleIdx="10" presStyleCnt="12" custScaleX="148146">
        <dgm:presLayoutVars>
          <dgm:bulletEnabled val="1"/>
        </dgm:presLayoutVars>
      </dgm:prSet>
      <dgm:spPr/>
    </dgm:pt>
    <dgm:pt modelId="{D0B0FD91-99BB-5247-99B8-5EB906E048E3}" type="pres">
      <dgm:prSet presAssocID="{93602380-EC55-A74F-A356-AEF50B6504D1}" presName="sibTrans" presStyleCnt="0"/>
      <dgm:spPr/>
    </dgm:pt>
    <dgm:pt modelId="{EDC51E65-073D-384A-A1F0-1FF96CA88430}" type="pres">
      <dgm:prSet presAssocID="{BAE11ECE-C059-224B-89D1-BE5575F6F112}" presName="node" presStyleLbl="alignAccFollowNode1" presStyleIdx="11" presStyleCnt="12">
        <dgm:presLayoutVars>
          <dgm:bulletEnabled val="1"/>
        </dgm:presLayoutVars>
      </dgm:prSet>
      <dgm:spPr/>
    </dgm:pt>
  </dgm:ptLst>
  <dgm:cxnLst>
    <dgm:cxn modelId="{DEBCD804-D41F-F148-B2C5-5AA7224EB9DC}" srcId="{5A73DB86-383F-7641-974A-ECD2A0669A68}" destId="{6728F612-AFC0-414A-894B-73F338A3A74C}" srcOrd="0" destOrd="0" parTransId="{713BF35C-FBD5-1A44-BA2F-181A4763A889}" sibTransId="{52AF74F7-1639-EF4A-9113-D96A1807CC94}"/>
    <dgm:cxn modelId="{1B499908-C2C1-AE44-BD39-879AB90B9D7D}" type="presOf" srcId="{3FCCED56-14CC-9148-8D3A-001DA924ED9D}" destId="{918F4C31-1708-4B4B-9C33-087FD76A8E27}" srcOrd="0" destOrd="0" presId="urn:microsoft.com/office/officeart/2005/8/layout/lProcess3"/>
    <dgm:cxn modelId="{711D671B-FEF3-9540-8D44-CE12CEFFE65E}" type="presOf" srcId="{134D672A-0C45-2D42-8D3E-AC5B64734DAD}" destId="{DC3C7494-ECE0-EC4A-8A3E-1520B01F8CBD}" srcOrd="0" destOrd="0" presId="urn:microsoft.com/office/officeart/2005/8/layout/lProcess3"/>
    <dgm:cxn modelId="{D8DB3C21-9165-764F-B8FA-F3A4DCFA3A09}" type="presOf" srcId="{6728F612-AFC0-414A-894B-73F338A3A74C}" destId="{7E1EFA04-43FC-8F41-A8A4-D1AE5C3F2530}" srcOrd="0" destOrd="0" presId="urn:microsoft.com/office/officeart/2005/8/layout/lProcess3"/>
    <dgm:cxn modelId="{4CD47A22-0EA8-4546-BCD2-279D68FF7BF4}" srcId="{41574F81-FE4F-4F46-A2C5-5925A9CC350B}" destId="{817A0CE1-29F3-354A-B568-BEF279E41B74}" srcOrd="0" destOrd="0" parTransId="{4C2D05E0-ED98-9C41-80CC-582AD49C05F3}" sibTransId="{6D636B77-85FD-3B4F-8E6F-9E30B4D7E199}"/>
    <dgm:cxn modelId="{182A932E-81CF-BD43-B6C1-D93C6F9631F1}" srcId="{562F4F2A-6ECA-864A-8B58-193D56E6299C}" destId="{3210CD6C-9D52-2D41-9F98-9287A7D5E4E3}" srcOrd="1" destOrd="0" parTransId="{6A1B0F7C-379D-AC46-93FE-217344D78222}" sibTransId="{D6E21E09-AED4-364D-8AAC-3C979AD92C83}"/>
    <dgm:cxn modelId="{398AD72F-E271-1C44-996C-D3CE5EB352C6}" srcId="{3FCCED56-14CC-9148-8D3A-001DA924ED9D}" destId="{596FC517-F938-2744-A94D-05C7B21F49B6}" srcOrd="1" destOrd="0" parTransId="{7119FDAE-A1F2-1D40-8512-D4681C72AFC5}" sibTransId="{D79CE8E2-5E2C-2A4D-9370-7A9F164A4B4D}"/>
    <dgm:cxn modelId="{B3AA3C3D-3EFB-A549-8761-0F926244FEBA}" type="presOf" srcId="{3210CD6C-9D52-2D41-9F98-9287A7D5E4E3}" destId="{175CDF14-352B-E143-8438-020A4E5430BF}" srcOrd="0" destOrd="0" presId="urn:microsoft.com/office/officeart/2005/8/layout/lProcess3"/>
    <dgm:cxn modelId="{9A202741-5E27-E34B-AE1E-19266AA2F568}" srcId="{5A73DB86-383F-7641-974A-ECD2A0669A68}" destId="{134D672A-0C45-2D42-8D3E-AC5B64734DAD}" srcOrd="1" destOrd="0" parTransId="{A7E2D0D9-CD4A-924F-86F2-BEA98E5D6DA1}" sibTransId="{AF3245C1-FF52-814A-8951-8169C1CA285C}"/>
    <dgm:cxn modelId="{3FAD424F-C697-0846-B06C-7C88A2EA6299}" type="presOf" srcId="{B541DD79-6E6D-C444-B022-5C7B73FFFFDA}" destId="{5B14CD78-BFB4-FC41-8EF7-E9D0BA3CF376}" srcOrd="0" destOrd="1" presId="urn:microsoft.com/office/officeart/2005/8/layout/lProcess3"/>
    <dgm:cxn modelId="{EB2DA754-D629-DA4E-8C4D-B81F38CB053E}" type="presOf" srcId="{5F4855D0-2E74-3046-9E74-0E602EEA9FCF}" destId="{46DFADBC-356B-7042-B2EB-DD28649B6442}" srcOrd="0" destOrd="0" presId="urn:microsoft.com/office/officeart/2005/8/layout/lProcess3"/>
    <dgm:cxn modelId="{17573C57-FF4C-9E45-B64E-B3FA37A02A2B}" srcId="{465C9B70-473E-8E4B-B0FE-6E0DB1790C5F}" destId="{BAE11ECE-C059-224B-89D1-BE5575F6F112}" srcOrd="2" destOrd="0" parTransId="{71086396-AFE1-F04A-A205-5C0A747BFD91}" sibTransId="{E90EEA11-D1D1-FE4B-9DCB-4E320B4C010E}"/>
    <dgm:cxn modelId="{F32E6163-13FF-B146-8D36-0476A851147B}" type="presOf" srcId="{BAE11ECE-C059-224B-89D1-BE5575F6F112}" destId="{EDC51E65-073D-384A-A1F0-1FF96CA88430}" srcOrd="0" destOrd="0" presId="urn:microsoft.com/office/officeart/2005/8/layout/lProcess3"/>
    <dgm:cxn modelId="{221CE767-6692-1546-AD61-6B5EC8FB9BC6}" type="presOf" srcId="{817A0CE1-29F3-354A-B568-BEF279E41B74}" destId="{3EEA4069-72AF-944D-93C6-5742837F7328}" srcOrd="0" destOrd="1" presId="urn:microsoft.com/office/officeart/2005/8/layout/lProcess3"/>
    <dgm:cxn modelId="{281C9E72-B7E7-E84F-9A9E-DBB6E48D78E6}" type="presOf" srcId="{BBE24E38-9DC5-6C4A-8760-A241EF44CD0C}" destId="{8647E8CB-DD1B-9E47-8ADD-53D74E1535F6}" srcOrd="0" destOrd="0" presId="urn:microsoft.com/office/officeart/2005/8/layout/lProcess3"/>
    <dgm:cxn modelId="{9A6DB074-2887-F149-8FD7-37BCD5D8CC6A}" srcId="{562F4F2A-6ECA-864A-8B58-193D56E6299C}" destId="{EF4DBBB2-83E4-BC40-BBB3-05003E7F11E1}" srcOrd="0" destOrd="0" parTransId="{A61DDE9B-435F-5B47-BFD8-FBAD1E1A076D}" sibTransId="{CE59BB3A-0F26-3545-9BD2-B46EB9A8CF71}"/>
    <dgm:cxn modelId="{7D571679-AD2A-AE43-9061-FFFEEE739235}" type="presOf" srcId="{5449D49F-F1F8-3C41-9AA6-651A935DE9F9}" destId="{78668D10-F504-3141-AA0D-9E1795502C45}" srcOrd="0" destOrd="0" presId="urn:microsoft.com/office/officeart/2005/8/layout/lProcess3"/>
    <dgm:cxn modelId="{F700E07D-1F7B-3340-9B6F-85A6DDE22046}" srcId="{BBE24E38-9DC5-6C4A-8760-A241EF44CD0C}" destId="{5A73DB86-383F-7641-974A-ECD2A0669A68}" srcOrd="3" destOrd="0" parTransId="{3D080EBF-0422-764F-AD41-F27930D9F3F9}" sibTransId="{9843B2C0-00C5-AE4B-86B3-AB75CDF6BD2E}"/>
    <dgm:cxn modelId="{D5D95280-1F51-CD4A-85EE-8D9AC19D8B53}" type="presOf" srcId="{D358D3B3-18A2-1349-BE76-91A79AF2417C}" destId="{B53EEF3F-01E4-3E4A-8149-768D0748722E}" srcOrd="0" destOrd="0" presId="urn:microsoft.com/office/officeart/2005/8/layout/lProcess3"/>
    <dgm:cxn modelId="{7664C68B-33E3-1E41-B175-5ADADC1C958C}" srcId="{3FCCED56-14CC-9148-8D3A-001DA924ED9D}" destId="{41574F81-FE4F-4F46-A2C5-5925A9CC350B}" srcOrd="0" destOrd="0" parTransId="{2F837BFD-0F99-854A-A271-3FDFAD1CC2F8}" sibTransId="{DD73A49C-4AC5-C64B-A6AE-221A8AD189CE}"/>
    <dgm:cxn modelId="{FA28828C-85EA-8141-8AD1-11C25D60E5CC}" srcId="{562F4F2A-6ECA-864A-8B58-193D56E6299C}" destId="{C26EEDDC-06E7-1645-B9AF-FA84A4FE3A60}" srcOrd="2" destOrd="0" parTransId="{B942A251-F39F-BA49-81C1-5E0AB20ACE46}" sibTransId="{A6BB217F-E4F9-F041-B3E9-56A3C4BACA4E}"/>
    <dgm:cxn modelId="{833C1799-C7B4-6448-B3BD-FC153E2EF908}" srcId="{BBE24E38-9DC5-6C4A-8760-A241EF44CD0C}" destId="{77DA52E6-4FD1-7347-9E02-23909F42316C}" srcOrd="0" destOrd="0" parTransId="{1C559B60-9A6E-7B49-9D0E-D7C682C0ECB2}" sibTransId="{AB8ACC4B-819D-E54D-9201-753085F312B4}"/>
    <dgm:cxn modelId="{63894BA0-65B5-0F42-8075-B07F71F9D9D1}" srcId="{77DA52E6-4FD1-7347-9E02-23909F42316C}" destId="{D6F9B3EB-B0AE-744F-90C0-C9D2B6892DC1}" srcOrd="1" destOrd="0" parTransId="{81B60D1E-E95D-3849-8294-828C492F6E08}" sibTransId="{B796C213-685F-C145-9769-CA3C7685726A}"/>
    <dgm:cxn modelId="{6B449BA4-5040-9841-B74F-6B49A8268DF9}" type="presOf" srcId="{562F4F2A-6ECA-864A-8B58-193D56E6299C}" destId="{066A1331-2BC9-0549-9C15-D795FD36F151}" srcOrd="0" destOrd="0" presId="urn:microsoft.com/office/officeart/2005/8/layout/lProcess3"/>
    <dgm:cxn modelId="{A1C562AB-21AD-BD40-A6D3-26D797A34A2F}" srcId="{BBE24E38-9DC5-6C4A-8760-A241EF44CD0C}" destId="{3FCCED56-14CC-9148-8D3A-001DA924ED9D}" srcOrd="1" destOrd="0" parTransId="{1A1730E0-D0BE-054E-BD65-4C0974B8E587}" sibTransId="{9ECFBDB3-116A-C44A-82E4-EAFD1F750F6B}"/>
    <dgm:cxn modelId="{6FAF73AD-6CDF-8442-AD36-70358AA6A36D}" srcId="{BBE24E38-9DC5-6C4A-8760-A241EF44CD0C}" destId="{465C9B70-473E-8E4B-B0FE-6E0DB1790C5F}" srcOrd="4" destOrd="0" parTransId="{05CC3694-CA92-754C-AFFA-6D1944A7B605}" sibTransId="{CC84E40A-E936-0342-8BE0-981952DDF17A}"/>
    <dgm:cxn modelId="{4EA02FB1-E763-FF44-B34D-0F6CCD3DF4EE}" srcId="{BBE24E38-9DC5-6C4A-8760-A241EF44CD0C}" destId="{562F4F2A-6ECA-864A-8B58-193D56E6299C}" srcOrd="2" destOrd="0" parTransId="{8A3869D0-62C6-764C-B1E3-85730AE61425}" sibTransId="{6B8E5C23-2F5E-9147-97E5-F2A1638EE0D7}"/>
    <dgm:cxn modelId="{0545A1B4-05BD-5743-A2C1-8C9CE0690BCF}" type="presOf" srcId="{41574F81-FE4F-4F46-A2C5-5925A9CC350B}" destId="{3EEA4069-72AF-944D-93C6-5742837F7328}" srcOrd="0" destOrd="0" presId="urn:microsoft.com/office/officeart/2005/8/layout/lProcess3"/>
    <dgm:cxn modelId="{F946FAC1-5904-3E43-8EFD-D67367670B18}" srcId="{596FC517-F938-2744-A94D-05C7B21F49B6}" destId="{B541DD79-6E6D-C444-B022-5C7B73FFFFDA}" srcOrd="0" destOrd="0" parTransId="{595B0E46-6B46-E341-9F8D-36C977ADD29F}" sibTransId="{A961574A-774F-3C45-9CDC-4FF0BF4978C4}"/>
    <dgm:cxn modelId="{39DC15CC-F168-B34E-B5C9-155A7F6A6E8B}" type="presOf" srcId="{EF4DBBB2-83E4-BC40-BBB3-05003E7F11E1}" destId="{00BEE3A9-4A44-094B-A5CA-18C14E65EC76}" srcOrd="0" destOrd="0" presId="urn:microsoft.com/office/officeart/2005/8/layout/lProcess3"/>
    <dgm:cxn modelId="{E517C5D2-20ED-8D4A-B360-4512541141FA}" srcId="{465C9B70-473E-8E4B-B0FE-6E0DB1790C5F}" destId="{5449D49F-F1F8-3C41-9AA6-651A935DE9F9}" srcOrd="1" destOrd="0" parTransId="{2D697DC6-86CF-A747-A9BE-37E0FF48B1DA}" sibTransId="{93602380-EC55-A74F-A356-AEF50B6504D1}"/>
    <dgm:cxn modelId="{728208D3-9D78-9346-B72E-C497CBDBB8FC}" type="presOf" srcId="{77DA52E6-4FD1-7347-9E02-23909F42316C}" destId="{4DA437D7-8B3F-1D4F-A226-825EDE4DE8BC}" srcOrd="0" destOrd="0" presId="urn:microsoft.com/office/officeart/2005/8/layout/lProcess3"/>
    <dgm:cxn modelId="{946137DA-DA0C-8241-82E4-0F557BF91EB8}" type="presOf" srcId="{596FC517-F938-2744-A94D-05C7B21F49B6}" destId="{5B14CD78-BFB4-FC41-8EF7-E9D0BA3CF376}" srcOrd="0" destOrd="0" presId="urn:microsoft.com/office/officeart/2005/8/layout/lProcess3"/>
    <dgm:cxn modelId="{90A267E2-FCBF-0B4E-B3B8-97568828137B}" type="presOf" srcId="{465C9B70-473E-8E4B-B0FE-6E0DB1790C5F}" destId="{F3C8ABDA-FCBC-D34A-8336-C4B3411624A1}" srcOrd="0" destOrd="0" presId="urn:microsoft.com/office/officeart/2005/8/layout/lProcess3"/>
    <dgm:cxn modelId="{6D0309E9-30B5-2C45-ACC6-111026B614C8}" srcId="{77DA52E6-4FD1-7347-9E02-23909F42316C}" destId="{D358D3B3-18A2-1349-BE76-91A79AF2417C}" srcOrd="0" destOrd="0" parTransId="{9963B18A-8205-1D49-B83D-1B69B19D1FF9}" sibTransId="{327E2989-B7F0-6E42-AD35-11B1E9DE98B9}"/>
    <dgm:cxn modelId="{2F51C2F6-32E4-B347-A842-18632011DA08}" srcId="{465C9B70-473E-8E4B-B0FE-6E0DB1790C5F}" destId="{5F4855D0-2E74-3046-9E74-0E602EEA9FCF}" srcOrd="0" destOrd="0" parTransId="{5665865D-079B-3042-910D-163BB2E68073}" sibTransId="{EE248E2E-14E8-FB45-A0EA-6C50C1E82D8B}"/>
    <dgm:cxn modelId="{25A467FB-2F4B-424A-84FF-2193B0AF79EE}" type="presOf" srcId="{C26EEDDC-06E7-1645-B9AF-FA84A4FE3A60}" destId="{0C7BEA54-1988-BC4D-B2A5-5F49F8FC46D6}" srcOrd="0" destOrd="0" presId="urn:microsoft.com/office/officeart/2005/8/layout/lProcess3"/>
    <dgm:cxn modelId="{8A6EFEFB-0E2F-E44F-902A-3EAADC7BEE64}" type="presOf" srcId="{5A73DB86-383F-7641-974A-ECD2A0669A68}" destId="{7F5F03B7-8225-834A-88F8-8F45A44A402D}" srcOrd="0" destOrd="0" presId="urn:microsoft.com/office/officeart/2005/8/layout/lProcess3"/>
    <dgm:cxn modelId="{ED14CBFF-0B17-0145-99AF-7596702A5577}" type="presOf" srcId="{D6F9B3EB-B0AE-744F-90C0-C9D2B6892DC1}" destId="{BC54A135-F336-3842-9DF4-C7C989691704}" srcOrd="0" destOrd="0" presId="urn:microsoft.com/office/officeart/2005/8/layout/lProcess3"/>
    <dgm:cxn modelId="{07502D6D-5C7A-FF4A-AF95-A2A216FF1F17}" type="presParOf" srcId="{8647E8CB-DD1B-9E47-8ADD-53D74E1535F6}" destId="{41DA0747-AD83-454B-9AB5-7E65D2B3071B}" srcOrd="0" destOrd="0" presId="urn:microsoft.com/office/officeart/2005/8/layout/lProcess3"/>
    <dgm:cxn modelId="{2943A30E-83FF-5745-9BDC-2CC25DEA9288}" type="presParOf" srcId="{41DA0747-AD83-454B-9AB5-7E65D2B3071B}" destId="{4DA437D7-8B3F-1D4F-A226-825EDE4DE8BC}" srcOrd="0" destOrd="0" presId="urn:microsoft.com/office/officeart/2005/8/layout/lProcess3"/>
    <dgm:cxn modelId="{DD90D6C5-F117-F24C-B332-F866B9B2571F}" type="presParOf" srcId="{41DA0747-AD83-454B-9AB5-7E65D2B3071B}" destId="{27B02FCC-1903-EB44-9807-F8C30538301E}" srcOrd="1" destOrd="0" presId="urn:microsoft.com/office/officeart/2005/8/layout/lProcess3"/>
    <dgm:cxn modelId="{4F66D5EA-3131-974E-8D13-6AD304CB7DB0}" type="presParOf" srcId="{41DA0747-AD83-454B-9AB5-7E65D2B3071B}" destId="{B53EEF3F-01E4-3E4A-8149-768D0748722E}" srcOrd="2" destOrd="0" presId="urn:microsoft.com/office/officeart/2005/8/layout/lProcess3"/>
    <dgm:cxn modelId="{166C8363-3BA2-F845-9F1A-18CE09397607}" type="presParOf" srcId="{41DA0747-AD83-454B-9AB5-7E65D2B3071B}" destId="{B5E0D2D0-511F-C14B-95CD-760BE8110523}" srcOrd="3" destOrd="0" presId="urn:microsoft.com/office/officeart/2005/8/layout/lProcess3"/>
    <dgm:cxn modelId="{1CCDE9F3-5465-C14B-9709-4C2BA51F2045}" type="presParOf" srcId="{41DA0747-AD83-454B-9AB5-7E65D2B3071B}" destId="{BC54A135-F336-3842-9DF4-C7C989691704}" srcOrd="4" destOrd="0" presId="urn:microsoft.com/office/officeart/2005/8/layout/lProcess3"/>
    <dgm:cxn modelId="{D79635CF-8F7F-6C41-A8DA-D37A4FB93239}" type="presParOf" srcId="{8647E8CB-DD1B-9E47-8ADD-53D74E1535F6}" destId="{980F5F76-8C8F-314A-873C-BA3A3CC74E69}" srcOrd="1" destOrd="0" presId="urn:microsoft.com/office/officeart/2005/8/layout/lProcess3"/>
    <dgm:cxn modelId="{4CDCC3F8-C91E-504E-A5FC-F51A72681E8B}" type="presParOf" srcId="{8647E8CB-DD1B-9E47-8ADD-53D74E1535F6}" destId="{1AB15015-101E-204A-817F-DE1176938CC7}" srcOrd="2" destOrd="0" presId="urn:microsoft.com/office/officeart/2005/8/layout/lProcess3"/>
    <dgm:cxn modelId="{FD95F6E0-720B-BD44-BAC6-DC33BB771E1C}" type="presParOf" srcId="{1AB15015-101E-204A-817F-DE1176938CC7}" destId="{918F4C31-1708-4B4B-9C33-087FD76A8E27}" srcOrd="0" destOrd="0" presId="urn:microsoft.com/office/officeart/2005/8/layout/lProcess3"/>
    <dgm:cxn modelId="{74E2FBAD-A508-E04E-A1DD-7BD96A77AFC9}" type="presParOf" srcId="{1AB15015-101E-204A-817F-DE1176938CC7}" destId="{ED4B8BAC-F256-A646-930F-3DBDD9920036}" srcOrd="1" destOrd="0" presId="urn:microsoft.com/office/officeart/2005/8/layout/lProcess3"/>
    <dgm:cxn modelId="{FEC4A5E1-CAD9-C746-A7FB-013914701794}" type="presParOf" srcId="{1AB15015-101E-204A-817F-DE1176938CC7}" destId="{3EEA4069-72AF-944D-93C6-5742837F7328}" srcOrd="2" destOrd="0" presId="urn:microsoft.com/office/officeart/2005/8/layout/lProcess3"/>
    <dgm:cxn modelId="{A5B55761-156A-2540-A012-4CD84E390873}" type="presParOf" srcId="{1AB15015-101E-204A-817F-DE1176938CC7}" destId="{72E4E685-EA3E-1E45-98DB-4E8EE8849D39}" srcOrd="3" destOrd="0" presId="urn:microsoft.com/office/officeart/2005/8/layout/lProcess3"/>
    <dgm:cxn modelId="{FCE3A8D6-7EE1-F941-8925-A0C9C4C46270}" type="presParOf" srcId="{1AB15015-101E-204A-817F-DE1176938CC7}" destId="{5B14CD78-BFB4-FC41-8EF7-E9D0BA3CF376}" srcOrd="4" destOrd="0" presId="urn:microsoft.com/office/officeart/2005/8/layout/lProcess3"/>
    <dgm:cxn modelId="{5020A535-52C3-584E-90F4-43AAE784AA2B}" type="presParOf" srcId="{8647E8CB-DD1B-9E47-8ADD-53D74E1535F6}" destId="{0C6C6DD2-D44C-D349-B1EA-CD580726B506}" srcOrd="3" destOrd="0" presId="urn:microsoft.com/office/officeart/2005/8/layout/lProcess3"/>
    <dgm:cxn modelId="{9BF525DC-C09C-A94D-80A7-57F74C75759F}" type="presParOf" srcId="{8647E8CB-DD1B-9E47-8ADD-53D74E1535F6}" destId="{DC0CCE05-8A02-3440-875B-A5017828B2D1}" srcOrd="4" destOrd="0" presId="urn:microsoft.com/office/officeart/2005/8/layout/lProcess3"/>
    <dgm:cxn modelId="{CBD46A2E-123D-7249-B60E-22EEBB265FF2}" type="presParOf" srcId="{DC0CCE05-8A02-3440-875B-A5017828B2D1}" destId="{066A1331-2BC9-0549-9C15-D795FD36F151}" srcOrd="0" destOrd="0" presId="urn:microsoft.com/office/officeart/2005/8/layout/lProcess3"/>
    <dgm:cxn modelId="{474D799A-9E24-4545-A6E7-966ED04839ED}" type="presParOf" srcId="{DC0CCE05-8A02-3440-875B-A5017828B2D1}" destId="{1E317C98-42C8-3D43-B1A5-652DF3579E73}" srcOrd="1" destOrd="0" presId="urn:microsoft.com/office/officeart/2005/8/layout/lProcess3"/>
    <dgm:cxn modelId="{25E27B4B-8CE2-074D-B22D-EE0DD1B67CB1}" type="presParOf" srcId="{DC0CCE05-8A02-3440-875B-A5017828B2D1}" destId="{00BEE3A9-4A44-094B-A5CA-18C14E65EC76}" srcOrd="2" destOrd="0" presId="urn:microsoft.com/office/officeart/2005/8/layout/lProcess3"/>
    <dgm:cxn modelId="{0D6BA008-78FD-F540-9F6E-81200C8A3280}" type="presParOf" srcId="{DC0CCE05-8A02-3440-875B-A5017828B2D1}" destId="{0F595CAD-D008-4F4D-93BE-9559FA762D35}" srcOrd="3" destOrd="0" presId="urn:microsoft.com/office/officeart/2005/8/layout/lProcess3"/>
    <dgm:cxn modelId="{EF0CCECF-5100-D74D-92BA-A7EC0C481254}" type="presParOf" srcId="{DC0CCE05-8A02-3440-875B-A5017828B2D1}" destId="{175CDF14-352B-E143-8438-020A4E5430BF}" srcOrd="4" destOrd="0" presId="urn:microsoft.com/office/officeart/2005/8/layout/lProcess3"/>
    <dgm:cxn modelId="{9CB34A09-E245-2C45-8FAC-CC1E7E7F2597}" type="presParOf" srcId="{DC0CCE05-8A02-3440-875B-A5017828B2D1}" destId="{2130057D-65BC-C440-B83D-5EB864347BA7}" srcOrd="5" destOrd="0" presId="urn:microsoft.com/office/officeart/2005/8/layout/lProcess3"/>
    <dgm:cxn modelId="{5FE18581-E448-1245-8A74-01BCED4AFC3C}" type="presParOf" srcId="{DC0CCE05-8A02-3440-875B-A5017828B2D1}" destId="{0C7BEA54-1988-BC4D-B2A5-5F49F8FC46D6}" srcOrd="6" destOrd="0" presId="urn:microsoft.com/office/officeart/2005/8/layout/lProcess3"/>
    <dgm:cxn modelId="{2E6B0DB5-86F6-D048-9206-A7EE5AD32574}" type="presParOf" srcId="{8647E8CB-DD1B-9E47-8ADD-53D74E1535F6}" destId="{5A058668-78F3-604E-9592-F66CA0D4CECC}" srcOrd="5" destOrd="0" presId="urn:microsoft.com/office/officeart/2005/8/layout/lProcess3"/>
    <dgm:cxn modelId="{1CFCB1D6-F3C2-A649-BCCC-2048BA029A18}" type="presParOf" srcId="{8647E8CB-DD1B-9E47-8ADD-53D74E1535F6}" destId="{4A7913F3-0178-1D4A-8A06-F355A4356F24}" srcOrd="6" destOrd="0" presId="urn:microsoft.com/office/officeart/2005/8/layout/lProcess3"/>
    <dgm:cxn modelId="{72489A4D-FC66-984F-87AA-3B49A30AB72C}" type="presParOf" srcId="{4A7913F3-0178-1D4A-8A06-F355A4356F24}" destId="{7F5F03B7-8225-834A-88F8-8F45A44A402D}" srcOrd="0" destOrd="0" presId="urn:microsoft.com/office/officeart/2005/8/layout/lProcess3"/>
    <dgm:cxn modelId="{8E1DD49E-FD2D-274C-9E1D-6306819352A7}" type="presParOf" srcId="{4A7913F3-0178-1D4A-8A06-F355A4356F24}" destId="{0F02AAD0-D743-944F-92B9-CB3104D25182}" srcOrd="1" destOrd="0" presId="urn:microsoft.com/office/officeart/2005/8/layout/lProcess3"/>
    <dgm:cxn modelId="{B7E54D75-C029-4647-81A4-597B1B9BC086}" type="presParOf" srcId="{4A7913F3-0178-1D4A-8A06-F355A4356F24}" destId="{7E1EFA04-43FC-8F41-A8A4-D1AE5C3F2530}" srcOrd="2" destOrd="0" presId="urn:microsoft.com/office/officeart/2005/8/layout/lProcess3"/>
    <dgm:cxn modelId="{7BABA35F-8A27-AC4F-AD6C-BFBFBCA63864}" type="presParOf" srcId="{4A7913F3-0178-1D4A-8A06-F355A4356F24}" destId="{AD05B9C0-F201-CF4E-A7EB-691A78094AA2}" srcOrd="3" destOrd="0" presId="urn:microsoft.com/office/officeart/2005/8/layout/lProcess3"/>
    <dgm:cxn modelId="{2C7FCB63-8240-C545-AC18-8C733956156A}" type="presParOf" srcId="{4A7913F3-0178-1D4A-8A06-F355A4356F24}" destId="{DC3C7494-ECE0-EC4A-8A3E-1520B01F8CBD}" srcOrd="4" destOrd="0" presId="urn:microsoft.com/office/officeart/2005/8/layout/lProcess3"/>
    <dgm:cxn modelId="{9AD9EFEE-4367-F547-BEE5-CAD4D44E5C52}" type="presParOf" srcId="{8647E8CB-DD1B-9E47-8ADD-53D74E1535F6}" destId="{9378A25F-9395-C44D-8FF2-7592BC3C7CF6}" srcOrd="7" destOrd="0" presId="urn:microsoft.com/office/officeart/2005/8/layout/lProcess3"/>
    <dgm:cxn modelId="{B6F4653C-28DC-8D4A-B58B-5D08FFCA7F96}" type="presParOf" srcId="{8647E8CB-DD1B-9E47-8ADD-53D74E1535F6}" destId="{5E998DE8-2764-9247-97C5-575339C63A39}" srcOrd="8" destOrd="0" presId="urn:microsoft.com/office/officeart/2005/8/layout/lProcess3"/>
    <dgm:cxn modelId="{37104BF9-0A4B-E848-A329-031A6E6D456F}" type="presParOf" srcId="{5E998DE8-2764-9247-97C5-575339C63A39}" destId="{F3C8ABDA-FCBC-D34A-8336-C4B3411624A1}" srcOrd="0" destOrd="0" presId="urn:microsoft.com/office/officeart/2005/8/layout/lProcess3"/>
    <dgm:cxn modelId="{7802F5AE-DA66-B349-A8CD-2D252625930D}" type="presParOf" srcId="{5E998DE8-2764-9247-97C5-575339C63A39}" destId="{AD024564-DD7D-9C41-AE44-A0BA7B8E0DE3}" srcOrd="1" destOrd="0" presId="urn:microsoft.com/office/officeart/2005/8/layout/lProcess3"/>
    <dgm:cxn modelId="{0E847CE4-566B-AC4E-BF67-5501DCC18BAC}" type="presParOf" srcId="{5E998DE8-2764-9247-97C5-575339C63A39}" destId="{46DFADBC-356B-7042-B2EB-DD28649B6442}" srcOrd="2" destOrd="0" presId="urn:microsoft.com/office/officeart/2005/8/layout/lProcess3"/>
    <dgm:cxn modelId="{BC66D142-28F4-7941-8328-F89831C86C24}" type="presParOf" srcId="{5E998DE8-2764-9247-97C5-575339C63A39}" destId="{5A958429-9184-EE40-9CE1-D1B08F641C8A}" srcOrd="3" destOrd="0" presId="urn:microsoft.com/office/officeart/2005/8/layout/lProcess3"/>
    <dgm:cxn modelId="{9319B135-AA42-EF42-8299-31EDFB5C8156}" type="presParOf" srcId="{5E998DE8-2764-9247-97C5-575339C63A39}" destId="{78668D10-F504-3141-AA0D-9E1795502C45}" srcOrd="4" destOrd="0" presId="urn:microsoft.com/office/officeart/2005/8/layout/lProcess3"/>
    <dgm:cxn modelId="{6FD57E45-2281-9449-8EB0-19196EAD97BE}" type="presParOf" srcId="{5E998DE8-2764-9247-97C5-575339C63A39}" destId="{D0B0FD91-99BB-5247-99B8-5EB906E048E3}" srcOrd="5" destOrd="0" presId="urn:microsoft.com/office/officeart/2005/8/layout/lProcess3"/>
    <dgm:cxn modelId="{30FE5047-6F35-1C4D-9641-51BBA78043C9}" type="presParOf" srcId="{5E998DE8-2764-9247-97C5-575339C63A39}" destId="{EDC51E65-073D-384A-A1F0-1FF96CA88430}"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D7799E-445A-B148-A0ED-1D282A147E2C}" type="doc">
      <dgm:prSet loTypeId="urn:microsoft.com/office/officeart/2005/8/layout/arrow6" loCatId="process" qsTypeId="urn:microsoft.com/office/officeart/2005/8/quickstyle/simple3" qsCatId="simple" csTypeId="urn:microsoft.com/office/officeart/2005/8/colors/colorful4" csCatId="colorful"/>
      <dgm:spPr/>
      <dgm:t>
        <a:bodyPr/>
        <a:lstStyle/>
        <a:p>
          <a:endParaRPr lang="en-US"/>
        </a:p>
      </dgm:t>
    </dgm:pt>
    <dgm:pt modelId="{332E6DDE-D03A-AD41-883F-307172CC0583}">
      <dgm:prSet/>
      <dgm:spPr/>
      <dgm:t>
        <a:bodyPr/>
        <a:lstStyle/>
        <a:p>
          <a:r>
            <a:rPr lang="en-US"/>
            <a:t>Objects </a:t>
          </a:r>
        </a:p>
      </dgm:t>
    </dgm:pt>
    <dgm:pt modelId="{A299A2A8-5BC1-9B45-BECF-438A56A7379E}" type="parTrans" cxnId="{149DF5C8-CFF8-9D43-BCB9-9C19D52F882E}">
      <dgm:prSet/>
      <dgm:spPr/>
      <dgm:t>
        <a:bodyPr/>
        <a:lstStyle/>
        <a:p>
          <a:endParaRPr lang="en-US"/>
        </a:p>
      </dgm:t>
    </dgm:pt>
    <dgm:pt modelId="{36CC2C94-85F5-5C40-A68B-05DD7B742E93}" type="sibTrans" cxnId="{149DF5C8-CFF8-9D43-BCB9-9C19D52F882E}">
      <dgm:prSet/>
      <dgm:spPr/>
      <dgm:t>
        <a:bodyPr/>
        <a:lstStyle/>
        <a:p>
          <a:endParaRPr lang="en-US"/>
        </a:p>
      </dgm:t>
    </dgm:pt>
    <dgm:pt modelId="{F74C3BC1-9BC0-1443-911C-D43E92FDC98C}">
      <dgm:prSet/>
      <dgm:spPr/>
      <dgm:t>
        <a:bodyPr/>
        <a:lstStyle/>
        <a:p>
          <a:r>
            <a:rPr lang="en-US"/>
            <a:t>News/journalism</a:t>
          </a:r>
        </a:p>
      </dgm:t>
    </dgm:pt>
    <dgm:pt modelId="{14611B5C-4A27-8F47-9A77-85A6BFB5105B}" type="parTrans" cxnId="{93E42020-9E3E-9545-8685-5B4DB879C8F9}">
      <dgm:prSet/>
      <dgm:spPr/>
      <dgm:t>
        <a:bodyPr/>
        <a:lstStyle/>
        <a:p>
          <a:endParaRPr lang="en-US"/>
        </a:p>
      </dgm:t>
    </dgm:pt>
    <dgm:pt modelId="{DDC141EB-468E-EB40-B066-99C9D3613580}" type="sibTrans" cxnId="{93E42020-9E3E-9545-8685-5B4DB879C8F9}">
      <dgm:prSet/>
      <dgm:spPr/>
      <dgm:t>
        <a:bodyPr/>
        <a:lstStyle/>
        <a:p>
          <a:endParaRPr lang="en-US"/>
        </a:p>
      </dgm:t>
    </dgm:pt>
    <dgm:pt modelId="{5A5D1FDD-1F1E-6840-A06F-3737A643F52A}">
      <dgm:prSet/>
      <dgm:spPr/>
      <dgm:t>
        <a:bodyPr/>
        <a:lstStyle/>
        <a:p>
          <a:r>
            <a:rPr lang="en-US" dirty="0"/>
            <a:t>Human rights defenders</a:t>
          </a:r>
        </a:p>
      </dgm:t>
    </dgm:pt>
    <dgm:pt modelId="{1625E42E-6FA1-E64D-B6CA-4697EF4A2833}" type="parTrans" cxnId="{E6F0B893-210A-2040-AFBF-74C90D09F005}">
      <dgm:prSet/>
      <dgm:spPr/>
      <dgm:t>
        <a:bodyPr/>
        <a:lstStyle/>
        <a:p>
          <a:endParaRPr lang="en-US"/>
        </a:p>
      </dgm:t>
    </dgm:pt>
    <dgm:pt modelId="{3E48F708-28AE-1744-9F03-ED59EDE06817}" type="sibTrans" cxnId="{E6F0B893-210A-2040-AFBF-74C90D09F005}">
      <dgm:prSet/>
      <dgm:spPr/>
      <dgm:t>
        <a:bodyPr/>
        <a:lstStyle/>
        <a:p>
          <a:endParaRPr lang="en-US"/>
        </a:p>
      </dgm:t>
    </dgm:pt>
    <dgm:pt modelId="{27C271E4-BD28-B847-93F4-BDD81D15954E}">
      <dgm:prSet/>
      <dgm:spPr/>
      <dgm:t>
        <a:bodyPr/>
        <a:lstStyle/>
        <a:p>
          <a:r>
            <a:rPr lang="en-US"/>
            <a:t>Enterprises</a:t>
          </a:r>
        </a:p>
      </dgm:t>
    </dgm:pt>
    <dgm:pt modelId="{3C110D2B-1CB0-3A46-BD03-BF60E58CC45B}" type="parTrans" cxnId="{131EB6FD-7DCC-E947-BDCA-8590C9E18A4C}">
      <dgm:prSet/>
      <dgm:spPr/>
      <dgm:t>
        <a:bodyPr/>
        <a:lstStyle/>
        <a:p>
          <a:endParaRPr lang="en-US"/>
        </a:p>
      </dgm:t>
    </dgm:pt>
    <dgm:pt modelId="{1AA53C52-96A6-524B-925B-73675685B59B}" type="sibTrans" cxnId="{131EB6FD-7DCC-E947-BDCA-8590C9E18A4C}">
      <dgm:prSet/>
      <dgm:spPr/>
      <dgm:t>
        <a:bodyPr/>
        <a:lstStyle/>
        <a:p>
          <a:endParaRPr lang="en-US"/>
        </a:p>
      </dgm:t>
    </dgm:pt>
    <dgm:pt modelId="{CB182F28-DAF6-1E41-BEB4-11E561BA69A4}">
      <dgm:prSet/>
      <dgm:spPr/>
      <dgm:t>
        <a:bodyPr/>
        <a:lstStyle/>
        <a:p>
          <a:r>
            <a:rPr lang="en-US"/>
            <a:t>The State</a:t>
          </a:r>
        </a:p>
      </dgm:t>
    </dgm:pt>
    <dgm:pt modelId="{60F57E1B-1B03-7B4C-8092-95A31C83C321}" type="parTrans" cxnId="{627B075B-4DE1-004F-BEB7-C17F3AC6A1C2}">
      <dgm:prSet/>
      <dgm:spPr/>
      <dgm:t>
        <a:bodyPr/>
        <a:lstStyle/>
        <a:p>
          <a:endParaRPr lang="en-US"/>
        </a:p>
      </dgm:t>
    </dgm:pt>
    <dgm:pt modelId="{BACCB5B6-5A72-4749-BE89-9A373646F47A}" type="sibTrans" cxnId="{627B075B-4DE1-004F-BEB7-C17F3AC6A1C2}">
      <dgm:prSet/>
      <dgm:spPr/>
      <dgm:t>
        <a:bodyPr/>
        <a:lstStyle/>
        <a:p>
          <a:endParaRPr lang="en-US"/>
        </a:p>
      </dgm:t>
    </dgm:pt>
    <dgm:pt modelId="{5869E4AE-00DA-EC4F-8561-A1F00B1BAE02}">
      <dgm:prSet/>
      <dgm:spPr/>
      <dgm:t>
        <a:bodyPr/>
        <a:lstStyle/>
        <a:p>
          <a:r>
            <a:rPr lang="en-US"/>
            <a:t>Actions</a:t>
          </a:r>
        </a:p>
      </dgm:t>
    </dgm:pt>
    <dgm:pt modelId="{108D7200-A5FD-A946-A746-38EC5F4988CC}" type="parTrans" cxnId="{EEE6BE1F-956E-4149-A15F-241BBD5CE753}">
      <dgm:prSet/>
      <dgm:spPr/>
      <dgm:t>
        <a:bodyPr/>
        <a:lstStyle/>
        <a:p>
          <a:endParaRPr lang="en-US"/>
        </a:p>
      </dgm:t>
    </dgm:pt>
    <dgm:pt modelId="{5E62B26C-4310-6647-8C81-1CB952343E2E}" type="sibTrans" cxnId="{EEE6BE1F-956E-4149-A15F-241BBD5CE753}">
      <dgm:prSet/>
      <dgm:spPr/>
      <dgm:t>
        <a:bodyPr/>
        <a:lstStyle/>
        <a:p>
          <a:endParaRPr lang="en-US"/>
        </a:p>
      </dgm:t>
    </dgm:pt>
    <dgm:pt modelId="{4688589B-DAAD-8645-A187-AE854619ABD4}">
      <dgm:prSet/>
      <dgm:spPr/>
      <dgm:t>
        <a:bodyPr/>
        <a:lstStyle/>
        <a:p>
          <a:r>
            <a:rPr lang="en-US"/>
            <a:t>Monitoring</a:t>
          </a:r>
        </a:p>
      </dgm:t>
    </dgm:pt>
    <dgm:pt modelId="{16C7ECEB-FCC3-AE47-8083-E5CE5BB97C78}" type="parTrans" cxnId="{982E39FA-E32B-8F4A-A085-1CB76A2BC756}">
      <dgm:prSet/>
      <dgm:spPr/>
      <dgm:t>
        <a:bodyPr/>
        <a:lstStyle/>
        <a:p>
          <a:endParaRPr lang="en-US"/>
        </a:p>
      </dgm:t>
    </dgm:pt>
    <dgm:pt modelId="{4D81E100-3723-B647-AE15-1CCECFB20701}" type="sibTrans" cxnId="{982E39FA-E32B-8F4A-A085-1CB76A2BC756}">
      <dgm:prSet/>
      <dgm:spPr/>
      <dgm:t>
        <a:bodyPr/>
        <a:lstStyle/>
        <a:p>
          <a:endParaRPr lang="en-US"/>
        </a:p>
      </dgm:t>
    </dgm:pt>
    <dgm:pt modelId="{CB26FDA5-A940-C74F-80CB-728457002970}">
      <dgm:prSet/>
      <dgm:spPr/>
      <dgm:t>
        <a:bodyPr/>
        <a:lstStyle/>
        <a:p>
          <a:r>
            <a:rPr lang="en-US"/>
            <a:t>Reporting</a:t>
          </a:r>
        </a:p>
      </dgm:t>
    </dgm:pt>
    <dgm:pt modelId="{E905037F-BD57-194E-AF1D-FFC587AB9F80}" type="parTrans" cxnId="{EA3DBFE4-A185-0B44-8461-7C2A9443AEB8}">
      <dgm:prSet/>
      <dgm:spPr/>
      <dgm:t>
        <a:bodyPr/>
        <a:lstStyle/>
        <a:p>
          <a:endParaRPr lang="en-US"/>
        </a:p>
      </dgm:t>
    </dgm:pt>
    <dgm:pt modelId="{1F245E20-17FF-8E4F-AB64-BD596B967590}" type="sibTrans" cxnId="{EA3DBFE4-A185-0B44-8461-7C2A9443AEB8}">
      <dgm:prSet/>
      <dgm:spPr/>
      <dgm:t>
        <a:bodyPr/>
        <a:lstStyle/>
        <a:p>
          <a:endParaRPr lang="en-US"/>
        </a:p>
      </dgm:t>
    </dgm:pt>
    <dgm:pt modelId="{A5661018-7BBC-B649-8A68-B109503386FC}">
      <dgm:prSet/>
      <dgm:spPr/>
      <dgm:t>
        <a:bodyPr/>
        <a:lstStyle/>
        <a:p>
          <a:r>
            <a:rPr lang="en-US"/>
            <a:t>Mediating</a:t>
          </a:r>
        </a:p>
      </dgm:t>
    </dgm:pt>
    <dgm:pt modelId="{12E5375B-464A-3F4D-901C-280F1CA2D715}" type="parTrans" cxnId="{2CDB8954-8C85-D24A-BBCB-FD86BF187801}">
      <dgm:prSet/>
      <dgm:spPr/>
      <dgm:t>
        <a:bodyPr/>
        <a:lstStyle/>
        <a:p>
          <a:endParaRPr lang="en-US"/>
        </a:p>
      </dgm:t>
    </dgm:pt>
    <dgm:pt modelId="{B81C6EC4-AC4B-404A-B726-E8B6E3679821}" type="sibTrans" cxnId="{2CDB8954-8C85-D24A-BBCB-FD86BF187801}">
      <dgm:prSet/>
      <dgm:spPr/>
      <dgm:t>
        <a:bodyPr/>
        <a:lstStyle/>
        <a:p>
          <a:endParaRPr lang="en-US"/>
        </a:p>
      </dgm:t>
    </dgm:pt>
    <dgm:pt modelId="{CAFDB149-49F4-7A4F-83C4-95ABAFFB9F62}">
      <dgm:prSet/>
      <dgm:spPr/>
      <dgm:t>
        <a:bodyPr/>
        <a:lstStyle/>
        <a:p>
          <a:r>
            <a:rPr lang="en-US"/>
            <a:t>Data integrity</a:t>
          </a:r>
        </a:p>
      </dgm:t>
    </dgm:pt>
    <dgm:pt modelId="{92E1AA71-7E9A-D644-A242-F56415ED695A}" type="parTrans" cxnId="{77DAB2C7-3531-8C43-8637-DE3D4CF2BD84}">
      <dgm:prSet/>
      <dgm:spPr/>
      <dgm:t>
        <a:bodyPr/>
        <a:lstStyle/>
        <a:p>
          <a:endParaRPr lang="en-US"/>
        </a:p>
      </dgm:t>
    </dgm:pt>
    <dgm:pt modelId="{C698C873-84A3-644F-A968-F5D39B0BCBFA}" type="sibTrans" cxnId="{77DAB2C7-3531-8C43-8637-DE3D4CF2BD84}">
      <dgm:prSet/>
      <dgm:spPr/>
      <dgm:t>
        <a:bodyPr/>
        <a:lstStyle/>
        <a:p>
          <a:endParaRPr lang="en-US"/>
        </a:p>
      </dgm:t>
    </dgm:pt>
    <dgm:pt modelId="{2F2ABAB6-03ED-A749-95E0-A6E46CEC4356}">
      <dgm:prSet/>
      <dgm:spPr/>
      <dgm:t>
        <a:bodyPr/>
        <a:lstStyle/>
        <a:p>
          <a:r>
            <a:rPr lang="en-US"/>
            <a:t>Privacy</a:t>
          </a:r>
        </a:p>
      </dgm:t>
    </dgm:pt>
    <dgm:pt modelId="{F3E85A52-53A7-1C4C-9718-A6D2537651AE}" type="parTrans" cxnId="{CE2F034C-64FC-9D43-970D-99E8F0AB0EFB}">
      <dgm:prSet/>
      <dgm:spPr/>
      <dgm:t>
        <a:bodyPr/>
        <a:lstStyle/>
        <a:p>
          <a:endParaRPr lang="en-US"/>
        </a:p>
      </dgm:t>
    </dgm:pt>
    <dgm:pt modelId="{8AC3BFB8-8E76-5D43-BA32-FD44E84A2A2F}" type="sibTrans" cxnId="{CE2F034C-64FC-9D43-970D-99E8F0AB0EFB}">
      <dgm:prSet/>
      <dgm:spPr/>
      <dgm:t>
        <a:bodyPr/>
        <a:lstStyle/>
        <a:p>
          <a:endParaRPr lang="en-US"/>
        </a:p>
      </dgm:t>
    </dgm:pt>
    <dgm:pt modelId="{A4E1B224-797F-9446-B68E-26B9BA8B9EDC}" type="pres">
      <dgm:prSet presAssocID="{FDD7799E-445A-B148-A0ED-1D282A147E2C}" presName="compositeShape" presStyleCnt="0">
        <dgm:presLayoutVars>
          <dgm:chMax val="2"/>
          <dgm:dir/>
          <dgm:resizeHandles val="exact"/>
        </dgm:presLayoutVars>
      </dgm:prSet>
      <dgm:spPr/>
    </dgm:pt>
    <dgm:pt modelId="{2AED70FA-7058-0B40-917D-5CAA91F31799}" type="pres">
      <dgm:prSet presAssocID="{FDD7799E-445A-B148-A0ED-1D282A147E2C}" presName="ribbon" presStyleLbl="node1" presStyleIdx="0" presStyleCnt="1"/>
      <dgm:spPr/>
    </dgm:pt>
    <dgm:pt modelId="{87358BD7-A177-534C-B8A2-421EE6966283}" type="pres">
      <dgm:prSet presAssocID="{FDD7799E-445A-B148-A0ED-1D282A147E2C}" presName="leftArrowText" presStyleLbl="node1" presStyleIdx="0" presStyleCnt="1">
        <dgm:presLayoutVars>
          <dgm:chMax val="0"/>
          <dgm:bulletEnabled val="1"/>
        </dgm:presLayoutVars>
      </dgm:prSet>
      <dgm:spPr/>
    </dgm:pt>
    <dgm:pt modelId="{319E7430-8F63-ED4B-9AE4-88CA187B7403}" type="pres">
      <dgm:prSet presAssocID="{FDD7799E-445A-B148-A0ED-1D282A147E2C}" presName="rightArrowText" presStyleLbl="node1" presStyleIdx="0" presStyleCnt="1">
        <dgm:presLayoutVars>
          <dgm:chMax val="0"/>
          <dgm:bulletEnabled val="1"/>
        </dgm:presLayoutVars>
      </dgm:prSet>
      <dgm:spPr/>
    </dgm:pt>
  </dgm:ptLst>
  <dgm:cxnLst>
    <dgm:cxn modelId="{505F0C07-2272-FA43-AF81-37DBA0A7E2F1}" type="presOf" srcId="{CAFDB149-49F4-7A4F-83C4-95ABAFFB9F62}" destId="{319E7430-8F63-ED4B-9AE4-88CA187B7403}" srcOrd="0" destOrd="4" presId="urn:microsoft.com/office/officeart/2005/8/layout/arrow6"/>
    <dgm:cxn modelId="{7BC8910C-4C65-BE44-9185-60A891484E61}" type="presOf" srcId="{CB26FDA5-A940-C74F-80CB-728457002970}" destId="{319E7430-8F63-ED4B-9AE4-88CA187B7403}" srcOrd="0" destOrd="2" presId="urn:microsoft.com/office/officeart/2005/8/layout/arrow6"/>
    <dgm:cxn modelId="{EEE6BE1F-956E-4149-A15F-241BBD5CE753}" srcId="{FDD7799E-445A-B148-A0ED-1D282A147E2C}" destId="{5869E4AE-00DA-EC4F-8561-A1F00B1BAE02}" srcOrd="1" destOrd="0" parTransId="{108D7200-A5FD-A946-A746-38EC5F4988CC}" sibTransId="{5E62B26C-4310-6647-8C81-1CB952343E2E}"/>
    <dgm:cxn modelId="{93E42020-9E3E-9545-8685-5B4DB879C8F9}" srcId="{332E6DDE-D03A-AD41-883F-307172CC0583}" destId="{F74C3BC1-9BC0-1443-911C-D43E92FDC98C}" srcOrd="0" destOrd="0" parTransId="{14611B5C-4A27-8F47-9A77-85A6BFB5105B}" sibTransId="{DDC141EB-468E-EB40-B066-99C9D3613580}"/>
    <dgm:cxn modelId="{5FF8A32F-38FF-4A4F-843D-2A6081A95AA3}" type="presOf" srcId="{FDD7799E-445A-B148-A0ED-1D282A147E2C}" destId="{A4E1B224-797F-9446-B68E-26B9BA8B9EDC}" srcOrd="0" destOrd="0" presId="urn:microsoft.com/office/officeart/2005/8/layout/arrow6"/>
    <dgm:cxn modelId="{5E789346-D35A-D141-AF2B-67947F705DB4}" type="presOf" srcId="{5869E4AE-00DA-EC4F-8561-A1F00B1BAE02}" destId="{319E7430-8F63-ED4B-9AE4-88CA187B7403}" srcOrd="0" destOrd="0" presId="urn:microsoft.com/office/officeart/2005/8/layout/arrow6"/>
    <dgm:cxn modelId="{CE2F034C-64FC-9D43-970D-99E8F0AB0EFB}" srcId="{5869E4AE-00DA-EC4F-8561-A1F00B1BAE02}" destId="{2F2ABAB6-03ED-A749-95E0-A6E46CEC4356}" srcOrd="4" destOrd="0" parTransId="{F3E85A52-53A7-1C4C-9718-A6D2537651AE}" sibTransId="{8AC3BFB8-8E76-5D43-BA32-FD44E84A2A2F}"/>
    <dgm:cxn modelId="{2CDB8954-8C85-D24A-BBCB-FD86BF187801}" srcId="{5869E4AE-00DA-EC4F-8561-A1F00B1BAE02}" destId="{A5661018-7BBC-B649-8A68-B109503386FC}" srcOrd="2" destOrd="0" parTransId="{12E5375B-464A-3F4D-901C-280F1CA2D715}" sibTransId="{B81C6EC4-AC4B-404A-B726-E8B6E3679821}"/>
    <dgm:cxn modelId="{627B075B-4DE1-004F-BEB7-C17F3AC6A1C2}" srcId="{332E6DDE-D03A-AD41-883F-307172CC0583}" destId="{CB182F28-DAF6-1E41-BEB4-11E561BA69A4}" srcOrd="3" destOrd="0" parTransId="{60F57E1B-1B03-7B4C-8092-95A31C83C321}" sibTransId="{BACCB5B6-5A72-4749-BE89-9A373646F47A}"/>
    <dgm:cxn modelId="{DE2CBB6C-5CC5-1B4C-AF35-D08E40BCF44E}" type="presOf" srcId="{2F2ABAB6-03ED-A749-95E0-A6E46CEC4356}" destId="{319E7430-8F63-ED4B-9AE4-88CA187B7403}" srcOrd="0" destOrd="5" presId="urn:microsoft.com/office/officeart/2005/8/layout/arrow6"/>
    <dgm:cxn modelId="{7B396F6D-03E5-244E-8384-5E2C00324E67}" type="presOf" srcId="{5A5D1FDD-1F1E-6840-A06F-3737A643F52A}" destId="{87358BD7-A177-534C-B8A2-421EE6966283}" srcOrd="0" destOrd="2" presId="urn:microsoft.com/office/officeart/2005/8/layout/arrow6"/>
    <dgm:cxn modelId="{B4D84880-FC95-4A4E-A52B-96E452AC149D}" type="presOf" srcId="{4688589B-DAAD-8645-A187-AE854619ABD4}" destId="{319E7430-8F63-ED4B-9AE4-88CA187B7403}" srcOrd="0" destOrd="1" presId="urn:microsoft.com/office/officeart/2005/8/layout/arrow6"/>
    <dgm:cxn modelId="{B6053F84-FC1C-134E-8F2C-8C6C799481A9}" type="presOf" srcId="{A5661018-7BBC-B649-8A68-B109503386FC}" destId="{319E7430-8F63-ED4B-9AE4-88CA187B7403}" srcOrd="0" destOrd="3" presId="urn:microsoft.com/office/officeart/2005/8/layout/arrow6"/>
    <dgm:cxn modelId="{E6F0B893-210A-2040-AFBF-74C90D09F005}" srcId="{332E6DDE-D03A-AD41-883F-307172CC0583}" destId="{5A5D1FDD-1F1E-6840-A06F-3737A643F52A}" srcOrd="1" destOrd="0" parTransId="{1625E42E-6FA1-E64D-B6CA-4697EF4A2833}" sibTransId="{3E48F708-28AE-1744-9F03-ED59EDE06817}"/>
    <dgm:cxn modelId="{CB898EBA-DF1D-3C4E-83F4-7F4B587F02B1}" type="presOf" srcId="{F74C3BC1-9BC0-1443-911C-D43E92FDC98C}" destId="{87358BD7-A177-534C-B8A2-421EE6966283}" srcOrd="0" destOrd="1" presId="urn:microsoft.com/office/officeart/2005/8/layout/arrow6"/>
    <dgm:cxn modelId="{1881BFC0-CFE2-9546-A1A5-6F28EDAD1C73}" type="presOf" srcId="{27C271E4-BD28-B847-93F4-BDD81D15954E}" destId="{87358BD7-A177-534C-B8A2-421EE6966283}" srcOrd="0" destOrd="3" presId="urn:microsoft.com/office/officeart/2005/8/layout/arrow6"/>
    <dgm:cxn modelId="{77DAB2C7-3531-8C43-8637-DE3D4CF2BD84}" srcId="{5869E4AE-00DA-EC4F-8561-A1F00B1BAE02}" destId="{CAFDB149-49F4-7A4F-83C4-95ABAFFB9F62}" srcOrd="3" destOrd="0" parTransId="{92E1AA71-7E9A-D644-A242-F56415ED695A}" sibTransId="{C698C873-84A3-644F-A968-F5D39B0BCBFA}"/>
    <dgm:cxn modelId="{149DF5C8-CFF8-9D43-BCB9-9C19D52F882E}" srcId="{FDD7799E-445A-B148-A0ED-1D282A147E2C}" destId="{332E6DDE-D03A-AD41-883F-307172CC0583}" srcOrd="0" destOrd="0" parTransId="{A299A2A8-5BC1-9B45-BECF-438A56A7379E}" sibTransId="{36CC2C94-85F5-5C40-A68B-05DD7B742E93}"/>
    <dgm:cxn modelId="{F9CA75DB-65C4-2B4C-B1C7-586D5528CA04}" type="presOf" srcId="{CB182F28-DAF6-1E41-BEB4-11E561BA69A4}" destId="{87358BD7-A177-534C-B8A2-421EE6966283}" srcOrd="0" destOrd="4" presId="urn:microsoft.com/office/officeart/2005/8/layout/arrow6"/>
    <dgm:cxn modelId="{EA3DBFE4-A185-0B44-8461-7C2A9443AEB8}" srcId="{5869E4AE-00DA-EC4F-8561-A1F00B1BAE02}" destId="{CB26FDA5-A940-C74F-80CB-728457002970}" srcOrd="1" destOrd="0" parTransId="{E905037F-BD57-194E-AF1D-FFC587AB9F80}" sibTransId="{1F245E20-17FF-8E4F-AB64-BD596B967590}"/>
    <dgm:cxn modelId="{EB8397F1-66E5-554D-AE67-55D843D3475D}" type="presOf" srcId="{332E6DDE-D03A-AD41-883F-307172CC0583}" destId="{87358BD7-A177-534C-B8A2-421EE6966283}" srcOrd="0" destOrd="0" presId="urn:microsoft.com/office/officeart/2005/8/layout/arrow6"/>
    <dgm:cxn modelId="{982E39FA-E32B-8F4A-A085-1CB76A2BC756}" srcId="{5869E4AE-00DA-EC4F-8561-A1F00B1BAE02}" destId="{4688589B-DAAD-8645-A187-AE854619ABD4}" srcOrd="0" destOrd="0" parTransId="{16C7ECEB-FCC3-AE47-8083-E5CE5BB97C78}" sibTransId="{4D81E100-3723-B647-AE15-1CCECFB20701}"/>
    <dgm:cxn modelId="{131EB6FD-7DCC-E947-BDCA-8590C9E18A4C}" srcId="{332E6DDE-D03A-AD41-883F-307172CC0583}" destId="{27C271E4-BD28-B847-93F4-BDD81D15954E}" srcOrd="2" destOrd="0" parTransId="{3C110D2B-1CB0-3A46-BD03-BF60E58CC45B}" sibTransId="{1AA53C52-96A6-524B-925B-73675685B59B}"/>
    <dgm:cxn modelId="{C8CA7957-76E4-6C4B-8F57-57F9F8359751}" type="presParOf" srcId="{A4E1B224-797F-9446-B68E-26B9BA8B9EDC}" destId="{2AED70FA-7058-0B40-917D-5CAA91F31799}" srcOrd="0" destOrd="0" presId="urn:microsoft.com/office/officeart/2005/8/layout/arrow6"/>
    <dgm:cxn modelId="{1B563454-770D-4A49-8792-8A2AA9083595}" type="presParOf" srcId="{A4E1B224-797F-9446-B68E-26B9BA8B9EDC}" destId="{87358BD7-A177-534C-B8A2-421EE6966283}" srcOrd="1" destOrd="0" presId="urn:microsoft.com/office/officeart/2005/8/layout/arrow6"/>
    <dgm:cxn modelId="{1E0417DA-5A1B-1A4C-83C6-F029C61B4588}" type="presParOf" srcId="{A4E1B224-797F-9446-B68E-26B9BA8B9EDC}" destId="{319E7430-8F63-ED4B-9AE4-88CA187B7403}"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F25A5E-1609-644F-A84B-36120FA419F1}" type="doc">
      <dgm:prSet loTypeId="urn:microsoft.com/office/officeart/2005/8/layout/venn3" loCatId="process" qsTypeId="urn:microsoft.com/office/officeart/2005/8/quickstyle/simple2" qsCatId="simple" csTypeId="urn:microsoft.com/office/officeart/2005/8/colors/colorful3" csCatId="colorful" phldr="1"/>
      <dgm:spPr/>
      <dgm:t>
        <a:bodyPr/>
        <a:lstStyle/>
        <a:p>
          <a:endParaRPr lang="en-US"/>
        </a:p>
      </dgm:t>
    </dgm:pt>
    <dgm:pt modelId="{EFAC00FE-7B8B-4C49-84B6-62DB2722EFF2}">
      <dgm:prSet custT="1"/>
      <dgm:spPr/>
      <dgm:t>
        <a:bodyPr/>
        <a:lstStyle/>
        <a:p>
          <a:r>
            <a:rPr lang="en-US" sz="2000" b="1" dirty="0"/>
            <a:t>Monitoring</a:t>
          </a:r>
        </a:p>
      </dgm:t>
    </dgm:pt>
    <dgm:pt modelId="{05EAD898-7AE0-AB4F-8A70-0E8C76AE74B8}" type="parTrans" cxnId="{9866F589-1C19-F84F-9FDE-7F244AE90065}">
      <dgm:prSet/>
      <dgm:spPr/>
      <dgm:t>
        <a:bodyPr/>
        <a:lstStyle/>
        <a:p>
          <a:endParaRPr lang="en-US"/>
        </a:p>
      </dgm:t>
    </dgm:pt>
    <dgm:pt modelId="{971E2D41-8232-D245-A382-0B2D58A1A9E0}" type="sibTrans" cxnId="{9866F589-1C19-F84F-9FDE-7F244AE90065}">
      <dgm:prSet/>
      <dgm:spPr/>
      <dgm:t>
        <a:bodyPr/>
        <a:lstStyle/>
        <a:p>
          <a:endParaRPr lang="en-US"/>
        </a:p>
      </dgm:t>
    </dgm:pt>
    <dgm:pt modelId="{4885D073-1FDA-7842-86C1-59A33937D452}">
      <dgm:prSet custT="1"/>
      <dgm:spPr/>
      <dgm:t>
        <a:bodyPr/>
        <a:lstStyle/>
        <a:p>
          <a:r>
            <a:rPr lang="en-US" sz="1600" dirty="0"/>
            <a:t>Employer</a:t>
          </a:r>
        </a:p>
      </dgm:t>
    </dgm:pt>
    <dgm:pt modelId="{3295C022-BB86-6E4A-BE13-32807E71885D}" type="parTrans" cxnId="{0D829678-E3F4-3342-8E82-B96EE141DE58}">
      <dgm:prSet/>
      <dgm:spPr/>
      <dgm:t>
        <a:bodyPr/>
        <a:lstStyle/>
        <a:p>
          <a:endParaRPr lang="en-US"/>
        </a:p>
      </dgm:t>
    </dgm:pt>
    <dgm:pt modelId="{E9CBA4AD-95AF-9F44-BE7B-3A11FFC70374}" type="sibTrans" cxnId="{0D829678-E3F4-3342-8E82-B96EE141DE58}">
      <dgm:prSet/>
      <dgm:spPr/>
      <dgm:t>
        <a:bodyPr/>
        <a:lstStyle/>
        <a:p>
          <a:endParaRPr lang="en-US"/>
        </a:p>
      </dgm:t>
    </dgm:pt>
    <dgm:pt modelId="{8ED8D5E2-E8BD-D74B-B4BA-BB6BF1BB9F71}">
      <dgm:prSet custT="1"/>
      <dgm:spPr/>
      <dgm:t>
        <a:bodyPr/>
        <a:lstStyle/>
        <a:p>
          <a:r>
            <a:rPr lang="en-US" sz="1600" dirty="0"/>
            <a:t>State</a:t>
          </a:r>
        </a:p>
      </dgm:t>
    </dgm:pt>
    <dgm:pt modelId="{6917B5DE-E3DC-AB4B-BFC4-E3FAEEDF0284}" type="parTrans" cxnId="{753C148C-F355-F242-9A9C-77DEB8F0F83B}">
      <dgm:prSet/>
      <dgm:spPr/>
      <dgm:t>
        <a:bodyPr/>
        <a:lstStyle/>
        <a:p>
          <a:endParaRPr lang="en-US"/>
        </a:p>
      </dgm:t>
    </dgm:pt>
    <dgm:pt modelId="{C68067DC-7148-BD4C-A608-33C8BE9C9E1C}" type="sibTrans" cxnId="{753C148C-F355-F242-9A9C-77DEB8F0F83B}">
      <dgm:prSet/>
      <dgm:spPr/>
      <dgm:t>
        <a:bodyPr/>
        <a:lstStyle/>
        <a:p>
          <a:endParaRPr lang="en-US"/>
        </a:p>
      </dgm:t>
    </dgm:pt>
    <dgm:pt modelId="{14827FFE-E6D5-2645-99D0-FBD64E214B01}">
      <dgm:prSet/>
      <dgm:spPr/>
      <dgm:t>
        <a:bodyPr/>
        <a:lstStyle/>
        <a:p>
          <a:r>
            <a:rPr lang="en-US" b="1" dirty="0"/>
            <a:t>Trolling</a:t>
          </a:r>
        </a:p>
        <a:p>
          <a:r>
            <a:rPr lang="en-US" b="1" dirty="0"/>
            <a:t>Bullying</a:t>
          </a:r>
        </a:p>
      </dgm:t>
    </dgm:pt>
    <dgm:pt modelId="{CE53594F-3002-1348-BF43-962B19E6022F}" type="parTrans" cxnId="{9C21A9C8-9D59-BC4A-A039-79063785C276}">
      <dgm:prSet/>
      <dgm:spPr/>
      <dgm:t>
        <a:bodyPr/>
        <a:lstStyle/>
        <a:p>
          <a:endParaRPr lang="en-US"/>
        </a:p>
      </dgm:t>
    </dgm:pt>
    <dgm:pt modelId="{AEDF0E16-9ECF-C14E-A9FD-A1C7D45B4A7C}" type="sibTrans" cxnId="{9C21A9C8-9D59-BC4A-A039-79063785C276}">
      <dgm:prSet/>
      <dgm:spPr/>
      <dgm:t>
        <a:bodyPr/>
        <a:lstStyle/>
        <a:p>
          <a:endParaRPr lang="en-US"/>
        </a:p>
      </dgm:t>
    </dgm:pt>
    <dgm:pt modelId="{7ECC5F93-443F-AE45-8EA0-4D3617152DEE}">
      <dgm:prSet/>
      <dgm:spPr/>
      <dgm:t>
        <a:bodyPr/>
        <a:lstStyle/>
        <a:p>
          <a:r>
            <a:rPr lang="en-US" b="1" dirty="0"/>
            <a:t>Analytics</a:t>
          </a:r>
        </a:p>
        <a:p>
          <a:r>
            <a:rPr lang="en-US" dirty="0"/>
            <a:t>Search Engines</a:t>
          </a:r>
        </a:p>
        <a:p>
          <a:r>
            <a:rPr lang="en-US" dirty="0"/>
            <a:t>Google scholar</a:t>
          </a:r>
        </a:p>
        <a:p>
          <a:endParaRPr lang="en-US" dirty="0"/>
        </a:p>
      </dgm:t>
    </dgm:pt>
    <dgm:pt modelId="{182F4C3B-93AD-D547-9610-1BF81AE150D0}" type="parTrans" cxnId="{60326769-6601-7140-A62A-4CCC6AA38E66}">
      <dgm:prSet/>
      <dgm:spPr/>
      <dgm:t>
        <a:bodyPr/>
        <a:lstStyle/>
        <a:p>
          <a:endParaRPr lang="en-US"/>
        </a:p>
      </dgm:t>
    </dgm:pt>
    <dgm:pt modelId="{ADFFA79C-EC73-3542-B4C6-5A82A04383CD}" type="sibTrans" cxnId="{60326769-6601-7140-A62A-4CCC6AA38E66}">
      <dgm:prSet/>
      <dgm:spPr/>
      <dgm:t>
        <a:bodyPr/>
        <a:lstStyle/>
        <a:p>
          <a:endParaRPr lang="en-US"/>
        </a:p>
      </dgm:t>
    </dgm:pt>
    <dgm:pt modelId="{7E6FE902-C2E1-2448-AA57-22F929069A36}">
      <dgm:prSet/>
      <dgm:spPr/>
      <dgm:t>
        <a:bodyPr/>
        <a:lstStyle/>
        <a:p>
          <a:r>
            <a:rPr lang="en-US" b="1" dirty="0"/>
            <a:t>Political speech</a:t>
          </a:r>
        </a:p>
        <a:p>
          <a:r>
            <a:rPr lang="en-US" b="0" dirty="0"/>
            <a:t>People </a:t>
          </a:r>
        </a:p>
        <a:p>
          <a:r>
            <a:rPr lang="en-US" b="0" dirty="0"/>
            <a:t>Enterprises</a:t>
          </a:r>
        </a:p>
        <a:p>
          <a:r>
            <a:rPr lang="en-US" b="0" dirty="0"/>
            <a:t>Civil society</a:t>
          </a:r>
        </a:p>
        <a:p>
          <a:r>
            <a:rPr lang="en-US" b="0" dirty="0"/>
            <a:t>Labor</a:t>
          </a:r>
        </a:p>
      </dgm:t>
    </dgm:pt>
    <dgm:pt modelId="{E54CC149-EC72-4340-8110-B5B7CCEA26C8}" type="parTrans" cxnId="{30E78BAB-326F-5343-80DB-E2B06E2D2E8E}">
      <dgm:prSet/>
      <dgm:spPr/>
      <dgm:t>
        <a:bodyPr/>
        <a:lstStyle/>
        <a:p>
          <a:endParaRPr lang="en-US"/>
        </a:p>
      </dgm:t>
    </dgm:pt>
    <dgm:pt modelId="{2820DA71-CF78-7D42-87FB-DDCD39057A29}" type="sibTrans" cxnId="{30E78BAB-326F-5343-80DB-E2B06E2D2E8E}">
      <dgm:prSet/>
      <dgm:spPr/>
      <dgm:t>
        <a:bodyPr/>
        <a:lstStyle/>
        <a:p>
          <a:endParaRPr lang="en-US"/>
        </a:p>
      </dgm:t>
    </dgm:pt>
    <dgm:pt modelId="{223AB70B-AD26-8F4F-81D9-A442D47845D2}">
      <dgm:prSet/>
      <dgm:spPr/>
      <dgm:t>
        <a:bodyPr/>
        <a:lstStyle/>
        <a:p>
          <a:r>
            <a:rPr lang="en-US" b="1" dirty="0"/>
            <a:t>Libel-Defamation</a:t>
          </a:r>
        </a:p>
      </dgm:t>
    </dgm:pt>
    <dgm:pt modelId="{11EC15A6-6178-8E4C-8598-4EF49205417C}" type="parTrans" cxnId="{3B4BDF13-5271-7B41-8156-7CC38BAECBA2}">
      <dgm:prSet/>
      <dgm:spPr/>
      <dgm:t>
        <a:bodyPr/>
        <a:lstStyle/>
        <a:p>
          <a:endParaRPr lang="en-US"/>
        </a:p>
      </dgm:t>
    </dgm:pt>
    <dgm:pt modelId="{87EF65DF-37D2-104B-881F-861CDC224451}" type="sibTrans" cxnId="{3B4BDF13-5271-7B41-8156-7CC38BAECBA2}">
      <dgm:prSet/>
      <dgm:spPr/>
      <dgm:t>
        <a:bodyPr/>
        <a:lstStyle/>
        <a:p>
          <a:endParaRPr lang="en-US"/>
        </a:p>
      </dgm:t>
    </dgm:pt>
    <dgm:pt modelId="{E4453792-F765-E846-9AFA-53D125718F7E}">
      <dgm:prSet/>
      <dgm:spPr/>
      <dgm:t>
        <a:bodyPr/>
        <a:lstStyle/>
        <a:p>
          <a:r>
            <a:rPr lang="en-US" dirty="0"/>
            <a:t>False news</a:t>
          </a:r>
        </a:p>
      </dgm:t>
    </dgm:pt>
    <dgm:pt modelId="{C7B7A9C1-18C8-0F43-94C5-E53F8B6B30E4}" type="parTrans" cxnId="{7BF4756E-0B62-E04B-B2B5-4B7D72F01163}">
      <dgm:prSet/>
      <dgm:spPr/>
      <dgm:t>
        <a:bodyPr/>
        <a:lstStyle/>
        <a:p>
          <a:endParaRPr lang="en-US"/>
        </a:p>
      </dgm:t>
    </dgm:pt>
    <dgm:pt modelId="{CD913835-69AE-824F-9F45-B0EB74F2867F}" type="sibTrans" cxnId="{7BF4756E-0B62-E04B-B2B5-4B7D72F01163}">
      <dgm:prSet/>
      <dgm:spPr/>
      <dgm:t>
        <a:bodyPr/>
        <a:lstStyle/>
        <a:p>
          <a:endParaRPr lang="en-US"/>
        </a:p>
      </dgm:t>
    </dgm:pt>
    <dgm:pt modelId="{65387166-9E9B-8945-B313-E92FE894A8EB}">
      <dgm:prSet/>
      <dgm:spPr/>
      <dgm:t>
        <a:bodyPr/>
        <a:lstStyle/>
        <a:p>
          <a:r>
            <a:rPr lang="en-US" dirty="0"/>
            <a:t>Protection of value of image</a:t>
          </a:r>
        </a:p>
      </dgm:t>
    </dgm:pt>
    <dgm:pt modelId="{5857E42F-231F-4E4B-B20B-F65395E92B57}" type="parTrans" cxnId="{901E7710-DF19-F84F-9F8C-85DA0FEE087F}">
      <dgm:prSet/>
      <dgm:spPr/>
      <dgm:t>
        <a:bodyPr/>
        <a:lstStyle/>
        <a:p>
          <a:endParaRPr lang="en-US"/>
        </a:p>
      </dgm:t>
    </dgm:pt>
    <dgm:pt modelId="{7BA8B06E-E14B-7C46-994E-201E39CCD785}" type="sibTrans" cxnId="{901E7710-DF19-F84F-9F8C-85DA0FEE087F}">
      <dgm:prSet/>
      <dgm:spPr/>
      <dgm:t>
        <a:bodyPr/>
        <a:lstStyle/>
        <a:p>
          <a:endParaRPr lang="en-US"/>
        </a:p>
      </dgm:t>
    </dgm:pt>
    <dgm:pt modelId="{34DDC3FC-4AA0-4B43-B550-1C5FB26F45E2}">
      <dgm:prSet custT="1"/>
      <dgm:spPr/>
      <dgm:t>
        <a:bodyPr/>
        <a:lstStyle/>
        <a:p>
          <a:r>
            <a:rPr lang="en-US" sz="2000" b="1" dirty="0"/>
            <a:t>Outrages to Community sensibilities</a:t>
          </a:r>
        </a:p>
      </dgm:t>
    </dgm:pt>
    <dgm:pt modelId="{5E441785-011B-744F-8D8F-31864990B0DF}" type="parTrans" cxnId="{83A18A2B-BFCF-F448-BCB2-9C00029D76C8}">
      <dgm:prSet/>
      <dgm:spPr/>
      <dgm:t>
        <a:bodyPr/>
        <a:lstStyle/>
        <a:p>
          <a:endParaRPr lang="en-US"/>
        </a:p>
      </dgm:t>
    </dgm:pt>
    <dgm:pt modelId="{376878B5-8138-F944-9FBE-710F6BF396ED}" type="sibTrans" cxnId="{83A18A2B-BFCF-F448-BCB2-9C00029D76C8}">
      <dgm:prSet/>
      <dgm:spPr/>
      <dgm:t>
        <a:bodyPr/>
        <a:lstStyle/>
        <a:p>
          <a:endParaRPr lang="en-US"/>
        </a:p>
      </dgm:t>
    </dgm:pt>
    <dgm:pt modelId="{C5B8FC74-D0B4-3545-BAE3-985B48A47213}">
      <dgm:prSet custT="1"/>
      <dgm:spPr/>
      <dgm:t>
        <a:bodyPr/>
        <a:lstStyle/>
        <a:p>
          <a:r>
            <a:rPr lang="en-US" sz="1600" dirty="0"/>
            <a:t>Religion</a:t>
          </a:r>
        </a:p>
      </dgm:t>
    </dgm:pt>
    <dgm:pt modelId="{8BD3E256-B9AC-7048-9DA5-B724FE803556}" type="parTrans" cxnId="{472F4B83-E204-F94C-8E10-C6990CEAB271}">
      <dgm:prSet/>
      <dgm:spPr/>
      <dgm:t>
        <a:bodyPr/>
        <a:lstStyle/>
        <a:p>
          <a:endParaRPr lang="en-US"/>
        </a:p>
      </dgm:t>
    </dgm:pt>
    <dgm:pt modelId="{624BD345-C17C-C64A-A047-131CE111FFF6}" type="sibTrans" cxnId="{472F4B83-E204-F94C-8E10-C6990CEAB271}">
      <dgm:prSet/>
      <dgm:spPr/>
      <dgm:t>
        <a:bodyPr/>
        <a:lstStyle/>
        <a:p>
          <a:endParaRPr lang="en-US"/>
        </a:p>
      </dgm:t>
    </dgm:pt>
    <dgm:pt modelId="{CA026A37-F8DE-C746-9C48-79144CD472CD}">
      <dgm:prSet custT="1"/>
      <dgm:spPr/>
      <dgm:t>
        <a:bodyPr/>
        <a:lstStyle/>
        <a:p>
          <a:r>
            <a:rPr lang="en-US" sz="1600" dirty="0"/>
            <a:t>Gender(Sexual orientation/gender Identity</a:t>
          </a:r>
        </a:p>
      </dgm:t>
    </dgm:pt>
    <dgm:pt modelId="{62AA24B6-9444-7748-905C-D3D7D3752A93}" type="parTrans" cxnId="{34E67BA3-1365-ED49-9DD3-BEC1DBE240AB}">
      <dgm:prSet/>
      <dgm:spPr/>
      <dgm:t>
        <a:bodyPr/>
        <a:lstStyle/>
        <a:p>
          <a:endParaRPr lang="en-US"/>
        </a:p>
      </dgm:t>
    </dgm:pt>
    <dgm:pt modelId="{19F11B53-C97A-2E4B-A0C5-7606FFC57788}" type="sibTrans" cxnId="{34E67BA3-1365-ED49-9DD3-BEC1DBE240AB}">
      <dgm:prSet/>
      <dgm:spPr/>
      <dgm:t>
        <a:bodyPr/>
        <a:lstStyle/>
        <a:p>
          <a:endParaRPr lang="en-US"/>
        </a:p>
      </dgm:t>
    </dgm:pt>
    <dgm:pt modelId="{2858A49B-FD68-6D4D-B3E4-4BDA6893EF59}">
      <dgm:prSet custT="1"/>
      <dgm:spPr/>
      <dgm:t>
        <a:bodyPr/>
        <a:lstStyle/>
        <a:p>
          <a:r>
            <a:rPr lang="en-US" sz="1600"/>
            <a:t>Ethnicity</a:t>
          </a:r>
        </a:p>
      </dgm:t>
    </dgm:pt>
    <dgm:pt modelId="{BA67218A-C808-FD4B-BF84-CC8ECF7DE8C7}" type="parTrans" cxnId="{C6CA6C71-D5F5-2F48-A609-E8368BA3B6D4}">
      <dgm:prSet/>
      <dgm:spPr/>
      <dgm:t>
        <a:bodyPr/>
        <a:lstStyle/>
        <a:p>
          <a:endParaRPr lang="en-US"/>
        </a:p>
      </dgm:t>
    </dgm:pt>
    <dgm:pt modelId="{E05E6F3B-14E0-5241-AA2F-7B6B466FC538}" type="sibTrans" cxnId="{C6CA6C71-D5F5-2F48-A609-E8368BA3B6D4}">
      <dgm:prSet/>
      <dgm:spPr/>
      <dgm:t>
        <a:bodyPr/>
        <a:lstStyle/>
        <a:p>
          <a:endParaRPr lang="en-US"/>
        </a:p>
      </dgm:t>
    </dgm:pt>
    <dgm:pt modelId="{5A34E5AA-C92D-8448-9A79-30E0D0BCD909}">
      <dgm:prSet custT="1"/>
      <dgm:spPr/>
      <dgm:t>
        <a:bodyPr/>
        <a:lstStyle/>
        <a:p>
          <a:r>
            <a:rPr lang="en-US" sz="1600" dirty="0"/>
            <a:t>Etc. </a:t>
          </a:r>
        </a:p>
      </dgm:t>
    </dgm:pt>
    <dgm:pt modelId="{55BCE272-4792-5440-A310-0A16AF739EB0}" type="parTrans" cxnId="{7EDB5882-B758-3040-95D2-5C6C24F088DC}">
      <dgm:prSet/>
      <dgm:spPr/>
      <dgm:t>
        <a:bodyPr/>
        <a:lstStyle/>
        <a:p>
          <a:endParaRPr lang="en-US"/>
        </a:p>
      </dgm:t>
    </dgm:pt>
    <dgm:pt modelId="{6BDF17B9-3A83-1B48-93F3-16A0551CAFAC}" type="sibTrans" cxnId="{7EDB5882-B758-3040-95D2-5C6C24F088DC}">
      <dgm:prSet/>
      <dgm:spPr/>
      <dgm:t>
        <a:bodyPr/>
        <a:lstStyle/>
        <a:p>
          <a:endParaRPr lang="en-US"/>
        </a:p>
      </dgm:t>
    </dgm:pt>
    <dgm:pt modelId="{9E2AD3AF-E364-964D-B05E-BF848D1D83FD}" type="pres">
      <dgm:prSet presAssocID="{96F25A5E-1609-644F-A84B-36120FA419F1}" presName="Name0" presStyleCnt="0">
        <dgm:presLayoutVars>
          <dgm:dir/>
          <dgm:resizeHandles val="exact"/>
        </dgm:presLayoutVars>
      </dgm:prSet>
      <dgm:spPr/>
    </dgm:pt>
    <dgm:pt modelId="{2364B3BF-1D13-4F46-B021-49A0613CC3A3}" type="pres">
      <dgm:prSet presAssocID="{EFAC00FE-7B8B-4C49-84B6-62DB2722EFF2}" presName="Name5" presStyleLbl="vennNode1" presStyleIdx="0" presStyleCnt="6" custScaleY="225055">
        <dgm:presLayoutVars>
          <dgm:bulletEnabled val="1"/>
        </dgm:presLayoutVars>
      </dgm:prSet>
      <dgm:spPr/>
    </dgm:pt>
    <dgm:pt modelId="{078B6DCB-AEAD-754A-B241-072EC33C6695}" type="pres">
      <dgm:prSet presAssocID="{971E2D41-8232-D245-A382-0B2D58A1A9E0}" presName="space" presStyleCnt="0"/>
      <dgm:spPr/>
    </dgm:pt>
    <dgm:pt modelId="{E6576F8F-EA80-794E-8B6D-5FF11A955955}" type="pres">
      <dgm:prSet presAssocID="{14827FFE-E6D5-2645-99D0-FBD64E214B01}" presName="Name5" presStyleLbl="vennNode1" presStyleIdx="1" presStyleCnt="6" custScaleY="234432">
        <dgm:presLayoutVars>
          <dgm:bulletEnabled val="1"/>
        </dgm:presLayoutVars>
      </dgm:prSet>
      <dgm:spPr/>
    </dgm:pt>
    <dgm:pt modelId="{D5FE36C7-F2A4-DF43-906F-324340AD75DE}" type="pres">
      <dgm:prSet presAssocID="{AEDF0E16-9ECF-C14E-A9FD-A1C7D45B4A7C}" presName="space" presStyleCnt="0"/>
      <dgm:spPr/>
    </dgm:pt>
    <dgm:pt modelId="{B6835B87-2716-A94D-98E6-02B6204354B1}" type="pres">
      <dgm:prSet presAssocID="{7ECC5F93-443F-AE45-8EA0-4D3617152DEE}" presName="Name5" presStyleLbl="vennNode1" presStyleIdx="2" presStyleCnt="6" custScaleY="228806">
        <dgm:presLayoutVars>
          <dgm:bulletEnabled val="1"/>
        </dgm:presLayoutVars>
      </dgm:prSet>
      <dgm:spPr/>
    </dgm:pt>
    <dgm:pt modelId="{21C874C8-1232-0A4B-8AA5-16369F6981F9}" type="pres">
      <dgm:prSet presAssocID="{ADFFA79C-EC73-3542-B4C6-5A82A04383CD}" presName="space" presStyleCnt="0"/>
      <dgm:spPr/>
    </dgm:pt>
    <dgm:pt modelId="{8C07F29A-649B-3647-8354-0F5C7270B3F2}" type="pres">
      <dgm:prSet presAssocID="{7E6FE902-C2E1-2448-AA57-22F929069A36}" presName="Name5" presStyleLbl="vennNode1" presStyleIdx="3" presStyleCnt="6" custScaleY="228806">
        <dgm:presLayoutVars>
          <dgm:bulletEnabled val="1"/>
        </dgm:presLayoutVars>
      </dgm:prSet>
      <dgm:spPr/>
    </dgm:pt>
    <dgm:pt modelId="{E4C31730-FB2D-B242-A1B4-D7AA1DC75265}" type="pres">
      <dgm:prSet presAssocID="{2820DA71-CF78-7D42-87FB-DDCD39057A29}" presName="space" presStyleCnt="0"/>
      <dgm:spPr/>
    </dgm:pt>
    <dgm:pt modelId="{ECFC1A87-44A4-CE46-93D8-0FEDCFF6C412}" type="pres">
      <dgm:prSet presAssocID="{223AB70B-AD26-8F4F-81D9-A442D47845D2}" presName="Name5" presStyleLbl="vennNode1" presStyleIdx="4" presStyleCnt="6" custScaleY="226931">
        <dgm:presLayoutVars>
          <dgm:bulletEnabled val="1"/>
        </dgm:presLayoutVars>
      </dgm:prSet>
      <dgm:spPr/>
    </dgm:pt>
    <dgm:pt modelId="{BECE6B13-28F1-FF4E-A3AC-2193518CCE28}" type="pres">
      <dgm:prSet presAssocID="{87EF65DF-37D2-104B-881F-861CDC224451}" presName="space" presStyleCnt="0"/>
      <dgm:spPr/>
    </dgm:pt>
    <dgm:pt modelId="{30437744-6537-E14A-9B0B-4191FE9074C5}" type="pres">
      <dgm:prSet presAssocID="{34DDC3FC-4AA0-4B43-B550-1C5FB26F45E2}" presName="Name5" presStyleLbl="vennNode1" presStyleIdx="5" presStyleCnt="6" custScaleY="228806">
        <dgm:presLayoutVars>
          <dgm:bulletEnabled val="1"/>
        </dgm:presLayoutVars>
      </dgm:prSet>
      <dgm:spPr/>
    </dgm:pt>
  </dgm:ptLst>
  <dgm:cxnLst>
    <dgm:cxn modelId="{901E7710-DF19-F84F-9F8C-85DA0FEE087F}" srcId="{223AB70B-AD26-8F4F-81D9-A442D47845D2}" destId="{65387166-9E9B-8945-B313-E92FE894A8EB}" srcOrd="1" destOrd="0" parTransId="{5857E42F-231F-4E4B-B20B-F65395E92B57}" sibTransId="{7BA8B06E-E14B-7C46-994E-201E39CCD785}"/>
    <dgm:cxn modelId="{3B4BDF13-5271-7B41-8156-7CC38BAECBA2}" srcId="{96F25A5E-1609-644F-A84B-36120FA419F1}" destId="{223AB70B-AD26-8F4F-81D9-A442D47845D2}" srcOrd="4" destOrd="0" parTransId="{11EC15A6-6178-8E4C-8598-4EF49205417C}" sibTransId="{87EF65DF-37D2-104B-881F-861CDC224451}"/>
    <dgm:cxn modelId="{8B288324-C1EE-D142-A750-B98EF3EC89B0}" type="presOf" srcId="{4885D073-1FDA-7842-86C1-59A33937D452}" destId="{2364B3BF-1D13-4F46-B021-49A0613CC3A3}" srcOrd="0" destOrd="1" presId="urn:microsoft.com/office/officeart/2005/8/layout/venn3"/>
    <dgm:cxn modelId="{2870D62A-864B-BE4D-BAAA-7B3383FD2013}" type="presOf" srcId="{CA026A37-F8DE-C746-9C48-79144CD472CD}" destId="{30437744-6537-E14A-9B0B-4191FE9074C5}" srcOrd="0" destOrd="2" presId="urn:microsoft.com/office/officeart/2005/8/layout/venn3"/>
    <dgm:cxn modelId="{83A18A2B-BFCF-F448-BCB2-9C00029D76C8}" srcId="{96F25A5E-1609-644F-A84B-36120FA419F1}" destId="{34DDC3FC-4AA0-4B43-B550-1C5FB26F45E2}" srcOrd="5" destOrd="0" parTransId="{5E441785-011B-744F-8D8F-31864990B0DF}" sibTransId="{376878B5-8138-F944-9FBE-710F6BF396ED}"/>
    <dgm:cxn modelId="{5165852E-8195-BD43-98A7-56FAA832911D}" type="presOf" srcId="{96F25A5E-1609-644F-A84B-36120FA419F1}" destId="{9E2AD3AF-E364-964D-B05E-BF848D1D83FD}" srcOrd="0" destOrd="0" presId="urn:microsoft.com/office/officeart/2005/8/layout/venn3"/>
    <dgm:cxn modelId="{22754333-E6B2-884D-8529-3CFF9410B2DA}" type="presOf" srcId="{34DDC3FC-4AA0-4B43-B550-1C5FB26F45E2}" destId="{30437744-6537-E14A-9B0B-4191FE9074C5}" srcOrd="0" destOrd="0" presId="urn:microsoft.com/office/officeart/2005/8/layout/venn3"/>
    <dgm:cxn modelId="{8254A53A-025B-1B43-A040-06F91B908E1B}" type="presOf" srcId="{EFAC00FE-7B8B-4C49-84B6-62DB2722EFF2}" destId="{2364B3BF-1D13-4F46-B021-49A0613CC3A3}" srcOrd="0" destOrd="0" presId="urn:microsoft.com/office/officeart/2005/8/layout/venn3"/>
    <dgm:cxn modelId="{3AE2874D-DBFE-564D-8F9D-F5EAC44B4A14}" type="presOf" srcId="{E4453792-F765-E846-9AFA-53D125718F7E}" destId="{ECFC1A87-44A4-CE46-93D8-0FEDCFF6C412}" srcOrd="0" destOrd="1" presId="urn:microsoft.com/office/officeart/2005/8/layout/venn3"/>
    <dgm:cxn modelId="{BACF1853-B529-7C43-940B-D1206D10B2F7}" type="presOf" srcId="{5A34E5AA-C92D-8448-9A79-30E0D0BCD909}" destId="{30437744-6537-E14A-9B0B-4191FE9074C5}" srcOrd="0" destOrd="4" presId="urn:microsoft.com/office/officeart/2005/8/layout/venn3"/>
    <dgm:cxn modelId="{1F4FD565-751A-B943-9CA7-7466ED0A6758}" type="presOf" srcId="{C5B8FC74-D0B4-3545-BAE3-985B48A47213}" destId="{30437744-6537-E14A-9B0B-4191FE9074C5}" srcOrd="0" destOrd="1" presId="urn:microsoft.com/office/officeart/2005/8/layout/venn3"/>
    <dgm:cxn modelId="{60326769-6601-7140-A62A-4CCC6AA38E66}" srcId="{96F25A5E-1609-644F-A84B-36120FA419F1}" destId="{7ECC5F93-443F-AE45-8EA0-4D3617152DEE}" srcOrd="2" destOrd="0" parTransId="{182F4C3B-93AD-D547-9610-1BF81AE150D0}" sibTransId="{ADFFA79C-EC73-3542-B4C6-5A82A04383CD}"/>
    <dgm:cxn modelId="{7BF4756E-0B62-E04B-B2B5-4B7D72F01163}" srcId="{223AB70B-AD26-8F4F-81D9-A442D47845D2}" destId="{E4453792-F765-E846-9AFA-53D125718F7E}" srcOrd="0" destOrd="0" parTransId="{C7B7A9C1-18C8-0F43-94C5-E53F8B6B30E4}" sibTransId="{CD913835-69AE-824F-9F45-B0EB74F2867F}"/>
    <dgm:cxn modelId="{C6CA6C71-D5F5-2F48-A609-E8368BA3B6D4}" srcId="{34DDC3FC-4AA0-4B43-B550-1C5FB26F45E2}" destId="{2858A49B-FD68-6D4D-B3E4-4BDA6893EF59}" srcOrd="2" destOrd="0" parTransId="{BA67218A-C808-FD4B-BF84-CC8ECF7DE8C7}" sibTransId="{E05E6F3B-14E0-5241-AA2F-7B6B466FC538}"/>
    <dgm:cxn modelId="{DB99BE74-65A1-6B4D-965F-5D0BD8D1B24A}" type="presOf" srcId="{65387166-9E9B-8945-B313-E92FE894A8EB}" destId="{ECFC1A87-44A4-CE46-93D8-0FEDCFF6C412}" srcOrd="0" destOrd="2" presId="urn:microsoft.com/office/officeart/2005/8/layout/venn3"/>
    <dgm:cxn modelId="{0D829678-E3F4-3342-8E82-B96EE141DE58}" srcId="{EFAC00FE-7B8B-4C49-84B6-62DB2722EFF2}" destId="{4885D073-1FDA-7842-86C1-59A33937D452}" srcOrd="0" destOrd="0" parTransId="{3295C022-BB86-6E4A-BE13-32807E71885D}" sibTransId="{E9CBA4AD-95AF-9F44-BE7B-3A11FFC70374}"/>
    <dgm:cxn modelId="{7EDB5882-B758-3040-95D2-5C6C24F088DC}" srcId="{34DDC3FC-4AA0-4B43-B550-1C5FB26F45E2}" destId="{5A34E5AA-C92D-8448-9A79-30E0D0BCD909}" srcOrd="3" destOrd="0" parTransId="{55BCE272-4792-5440-A310-0A16AF739EB0}" sibTransId="{6BDF17B9-3A83-1B48-93F3-16A0551CAFAC}"/>
    <dgm:cxn modelId="{472F4B83-E204-F94C-8E10-C6990CEAB271}" srcId="{34DDC3FC-4AA0-4B43-B550-1C5FB26F45E2}" destId="{C5B8FC74-D0B4-3545-BAE3-985B48A47213}" srcOrd="0" destOrd="0" parTransId="{8BD3E256-B9AC-7048-9DA5-B724FE803556}" sibTransId="{624BD345-C17C-C64A-A047-131CE111FFF6}"/>
    <dgm:cxn modelId="{9866F589-1C19-F84F-9FDE-7F244AE90065}" srcId="{96F25A5E-1609-644F-A84B-36120FA419F1}" destId="{EFAC00FE-7B8B-4C49-84B6-62DB2722EFF2}" srcOrd="0" destOrd="0" parTransId="{05EAD898-7AE0-AB4F-8A70-0E8C76AE74B8}" sibTransId="{971E2D41-8232-D245-A382-0B2D58A1A9E0}"/>
    <dgm:cxn modelId="{753C148C-F355-F242-9A9C-77DEB8F0F83B}" srcId="{EFAC00FE-7B8B-4C49-84B6-62DB2722EFF2}" destId="{8ED8D5E2-E8BD-D74B-B4BA-BB6BF1BB9F71}" srcOrd="1" destOrd="0" parTransId="{6917B5DE-E3DC-AB4B-BFC4-E3FAEEDF0284}" sibTransId="{C68067DC-7148-BD4C-A608-33C8BE9C9E1C}"/>
    <dgm:cxn modelId="{34E67BA3-1365-ED49-9DD3-BEC1DBE240AB}" srcId="{34DDC3FC-4AA0-4B43-B550-1C5FB26F45E2}" destId="{CA026A37-F8DE-C746-9C48-79144CD472CD}" srcOrd="1" destOrd="0" parTransId="{62AA24B6-9444-7748-905C-D3D7D3752A93}" sibTransId="{19F11B53-C97A-2E4B-A0C5-7606FFC57788}"/>
    <dgm:cxn modelId="{30E78BAB-326F-5343-80DB-E2B06E2D2E8E}" srcId="{96F25A5E-1609-644F-A84B-36120FA419F1}" destId="{7E6FE902-C2E1-2448-AA57-22F929069A36}" srcOrd="3" destOrd="0" parTransId="{E54CC149-EC72-4340-8110-B5B7CCEA26C8}" sibTransId="{2820DA71-CF78-7D42-87FB-DDCD39057A29}"/>
    <dgm:cxn modelId="{7725B7AE-8B66-EB41-ACBC-AA95D6EA7347}" type="presOf" srcId="{2858A49B-FD68-6D4D-B3E4-4BDA6893EF59}" destId="{30437744-6537-E14A-9B0B-4191FE9074C5}" srcOrd="0" destOrd="3" presId="urn:microsoft.com/office/officeart/2005/8/layout/venn3"/>
    <dgm:cxn modelId="{BD8779B3-8601-F643-94A0-805CC71BDCCF}" type="presOf" srcId="{7E6FE902-C2E1-2448-AA57-22F929069A36}" destId="{8C07F29A-649B-3647-8354-0F5C7270B3F2}" srcOrd="0" destOrd="0" presId="urn:microsoft.com/office/officeart/2005/8/layout/venn3"/>
    <dgm:cxn modelId="{B39970B4-BC85-EC4C-BDA6-88C0B7590A26}" type="presOf" srcId="{8ED8D5E2-E8BD-D74B-B4BA-BB6BF1BB9F71}" destId="{2364B3BF-1D13-4F46-B021-49A0613CC3A3}" srcOrd="0" destOrd="2" presId="urn:microsoft.com/office/officeart/2005/8/layout/venn3"/>
    <dgm:cxn modelId="{9C21A9C8-9D59-BC4A-A039-79063785C276}" srcId="{96F25A5E-1609-644F-A84B-36120FA419F1}" destId="{14827FFE-E6D5-2645-99D0-FBD64E214B01}" srcOrd="1" destOrd="0" parTransId="{CE53594F-3002-1348-BF43-962B19E6022F}" sibTransId="{AEDF0E16-9ECF-C14E-A9FD-A1C7D45B4A7C}"/>
    <dgm:cxn modelId="{A21302E1-12F1-FD44-98B7-595F5986E4AF}" type="presOf" srcId="{14827FFE-E6D5-2645-99D0-FBD64E214B01}" destId="{E6576F8F-EA80-794E-8B6D-5FF11A955955}" srcOrd="0" destOrd="0" presId="urn:microsoft.com/office/officeart/2005/8/layout/venn3"/>
    <dgm:cxn modelId="{98DA9AE4-8354-1441-A876-0D8388DCF1F0}" type="presOf" srcId="{223AB70B-AD26-8F4F-81D9-A442D47845D2}" destId="{ECFC1A87-44A4-CE46-93D8-0FEDCFF6C412}" srcOrd="0" destOrd="0" presId="urn:microsoft.com/office/officeart/2005/8/layout/venn3"/>
    <dgm:cxn modelId="{1A2CD6F0-BA13-3A42-81CE-0F3CD1B8F2E2}" type="presOf" srcId="{7ECC5F93-443F-AE45-8EA0-4D3617152DEE}" destId="{B6835B87-2716-A94D-98E6-02B6204354B1}" srcOrd="0" destOrd="0" presId="urn:microsoft.com/office/officeart/2005/8/layout/venn3"/>
    <dgm:cxn modelId="{029698C5-E540-EB44-B22A-E08FF45FDCFC}" type="presParOf" srcId="{9E2AD3AF-E364-964D-B05E-BF848D1D83FD}" destId="{2364B3BF-1D13-4F46-B021-49A0613CC3A3}" srcOrd="0" destOrd="0" presId="urn:microsoft.com/office/officeart/2005/8/layout/venn3"/>
    <dgm:cxn modelId="{D0BB50F6-F40A-C343-A5D1-472AFD95425A}" type="presParOf" srcId="{9E2AD3AF-E364-964D-B05E-BF848D1D83FD}" destId="{078B6DCB-AEAD-754A-B241-072EC33C6695}" srcOrd="1" destOrd="0" presId="urn:microsoft.com/office/officeart/2005/8/layout/venn3"/>
    <dgm:cxn modelId="{BEA7F1BA-9542-214A-9CA1-C5D7D66C73B0}" type="presParOf" srcId="{9E2AD3AF-E364-964D-B05E-BF848D1D83FD}" destId="{E6576F8F-EA80-794E-8B6D-5FF11A955955}" srcOrd="2" destOrd="0" presId="urn:microsoft.com/office/officeart/2005/8/layout/venn3"/>
    <dgm:cxn modelId="{087C05EC-CD8C-114C-B7FC-C66D62AE253C}" type="presParOf" srcId="{9E2AD3AF-E364-964D-B05E-BF848D1D83FD}" destId="{D5FE36C7-F2A4-DF43-906F-324340AD75DE}" srcOrd="3" destOrd="0" presId="urn:microsoft.com/office/officeart/2005/8/layout/venn3"/>
    <dgm:cxn modelId="{E92D3C7E-3D0C-6540-9413-0222664BC3D4}" type="presParOf" srcId="{9E2AD3AF-E364-964D-B05E-BF848D1D83FD}" destId="{B6835B87-2716-A94D-98E6-02B6204354B1}" srcOrd="4" destOrd="0" presId="urn:microsoft.com/office/officeart/2005/8/layout/venn3"/>
    <dgm:cxn modelId="{DDE978A8-3DC6-964D-A5A8-715CDB4DCB76}" type="presParOf" srcId="{9E2AD3AF-E364-964D-B05E-BF848D1D83FD}" destId="{21C874C8-1232-0A4B-8AA5-16369F6981F9}" srcOrd="5" destOrd="0" presId="urn:microsoft.com/office/officeart/2005/8/layout/venn3"/>
    <dgm:cxn modelId="{63D9190D-18F3-3A42-B972-9B087F943CA1}" type="presParOf" srcId="{9E2AD3AF-E364-964D-B05E-BF848D1D83FD}" destId="{8C07F29A-649B-3647-8354-0F5C7270B3F2}" srcOrd="6" destOrd="0" presId="urn:microsoft.com/office/officeart/2005/8/layout/venn3"/>
    <dgm:cxn modelId="{F190A8EF-7978-344B-8A3B-43A3F271C531}" type="presParOf" srcId="{9E2AD3AF-E364-964D-B05E-BF848D1D83FD}" destId="{E4C31730-FB2D-B242-A1B4-D7AA1DC75265}" srcOrd="7" destOrd="0" presId="urn:microsoft.com/office/officeart/2005/8/layout/venn3"/>
    <dgm:cxn modelId="{700B5B0A-568B-8040-8C39-9FB3D2266A3C}" type="presParOf" srcId="{9E2AD3AF-E364-964D-B05E-BF848D1D83FD}" destId="{ECFC1A87-44A4-CE46-93D8-0FEDCFF6C412}" srcOrd="8" destOrd="0" presId="urn:microsoft.com/office/officeart/2005/8/layout/venn3"/>
    <dgm:cxn modelId="{B906F374-963F-4643-A184-14BE64D276A9}" type="presParOf" srcId="{9E2AD3AF-E364-964D-B05E-BF848D1D83FD}" destId="{BECE6B13-28F1-FF4E-A3AC-2193518CCE28}" srcOrd="9" destOrd="0" presId="urn:microsoft.com/office/officeart/2005/8/layout/venn3"/>
    <dgm:cxn modelId="{1D001C30-F9C5-0046-8CC6-27245FB57601}" type="presParOf" srcId="{9E2AD3AF-E364-964D-B05E-BF848D1D83FD}" destId="{30437744-6537-E14A-9B0B-4191FE9074C5}"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294B6-3820-6047-A04F-134DCA4EAC75}">
      <dsp:nvSpPr>
        <dsp:cNvPr id="0" name=""/>
        <dsp:cNvSpPr/>
      </dsp:nvSpPr>
      <dsp:spPr>
        <a:xfrm>
          <a:off x="4311014" y="2341363"/>
          <a:ext cx="3569970" cy="356997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The internet’s grand bargain has long been </a:t>
          </a:r>
          <a:r>
            <a:rPr lang="en-US" sz="2900" u="sng" kern="1200">
              <a:hlinkClick xmlns:r="http://schemas.openxmlformats.org/officeDocument/2006/relationships" r:id="rId1"/>
            </a:rPr>
            <a:t>trading privacy for convenience</a:t>
          </a:r>
          <a:r>
            <a:rPr lang="en-US" sz="2900" kern="1200"/>
            <a:t>. </a:t>
          </a:r>
        </a:p>
      </dsp:txBody>
      <dsp:txXfrm>
        <a:off x="4833824" y="2864173"/>
        <a:ext cx="2524350" cy="2524350"/>
      </dsp:txXfrm>
    </dsp:sp>
    <dsp:sp modelId="{218143F5-1B2E-4743-AB12-1E562872467F}">
      <dsp:nvSpPr>
        <dsp:cNvPr id="0" name=""/>
        <dsp:cNvSpPr/>
      </dsp:nvSpPr>
      <dsp:spPr>
        <a:xfrm rot="12900000">
          <a:off x="1882268" y="1673491"/>
          <a:ext cx="2874435" cy="1017441"/>
        </a:xfrm>
        <a:prstGeom prst="lef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25D0111-154E-6D47-B05F-AF407725048A}">
      <dsp:nvSpPr>
        <dsp:cNvPr id="0" name=""/>
        <dsp:cNvSpPr/>
      </dsp:nvSpPr>
      <dsp:spPr>
        <a:xfrm>
          <a:off x="446450" y="1269"/>
          <a:ext cx="3391471" cy="27131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105" tIns="78105" rIns="78105" bIns="78105" numCol="1" spcCol="1270" anchor="ctr" anchorCtr="0">
          <a:noAutofit/>
        </a:bodyPr>
        <a:lstStyle/>
        <a:p>
          <a:pPr marL="0" lvl="0" indent="0" algn="ctr" defTabSz="1822450">
            <a:lnSpc>
              <a:spcPct val="90000"/>
            </a:lnSpc>
            <a:spcBef>
              <a:spcPct val="0"/>
            </a:spcBef>
            <a:spcAft>
              <a:spcPct val="35000"/>
            </a:spcAft>
            <a:buNone/>
          </a:pPr>
          <a:r>
            <a:rPr lang="en-US" sz="4100" kern="1200"/>
            <a:t>free services like email, entertainment and search, </a:t>
          </a:r>
        </a:p>
      </dsp:txBody>
      <dsp:txXfrm>
        <a:off x="525916" y="80735"/>
        <a:ext cx="3232539" cy="2554245"/>
      </dsp:txXfrm>
    </dsp:sp>
    <dsp:sp modelId="{72FF1F35-2F2E-6C40-9C24-6B8A8064C397}">
      <dsp:nvSpPr>
        <dsp:cNvPr id="0" name=""/>
        <dsp:cNvSpPr/>
      </dsp:nvSpPr>
      <dsp:spPr>
        <a:xfrm rot="19500000">
          <a:off x="7435296" y="1673491"/>
          <a:ext cx="2874435" cy="1017441"/>
        </a:xfrm>
        <a:prstGeom prst="lef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1D930C0-0062-E140-8E86-2B6482A3F661}">
      <dsp:nvSpPr>
        <dsp:cNvPr id="0" name=""/>
        <dsp:cNvSpPr/>
      </dsp:nvSpPr>
      <dsp:spPr>
        <a:xfrm>
          <a:off x="8354078" y="1269"/>
          <a:ext cx="3391471" cy="2713177"/>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105" tIns="78105" rIns="78105" bIns="78105" numCol="1" spcCol="1270" anchor="ctr" anchorCtr="0">
          <a:noAutofit/>
        </a:bodyPr>
        <a:lstStyle/>
        <a:p>
          <a:pPr marL="0" lvl="0" indent="0" algn="ctr" defTabSz="1822450">
            <a:lnSpc>
              <a:spcPct val="90000"/>
            </a:lnSpc>
            <a:spcBef>
              <a:spcPct val="0"/>
            </a:spcBef>
            <a:spcAft>
              <a:spcPct val="35000"/>
            </a:spcAft>
            <a:buNone/>
          </a:pPr>
          <a:r>
            <a:rPr lang="en-US" sz="4100" kern="1200"/>
            <a:t>In return they collect data and sell advertising.</a:t>
          </a:r>
        </a:p>
      </dsp:txBody>
      <dsp:txXfrm>
        <a:off x="8433544" y="80735"/>
        <a:ext cx="3232539" cy="25542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EEA71-8590-014A-9C61-2B6C32AA0C58}">
      <dsp:nvSpPr>
        <dsp:cNvPr id="0" name=""/>
        <dsp:cNvSpPr/>
      </dsp:nvSpPr>
      <dsp:spPr>
        <a:xfrm>
          <a:off x="2774" y="2056"/>
          <a:ext cx="1352847" cy="261474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Identify objects</a:t>
          </a:r>
        </a:p>
      </dsp:txBody>
      <dsp:txXfrm>
        <a:off x="42398" y="41680"/>
        <a:ext cx="1273599" cy="2535497"/>
      </dsp:txXfrm>
    </dsp:sp>
    <dsp:sp modelId="{0AEB2BE0-4284-654C-9AD4-0669B3E9820B}">
      <dsp:nvSpPr>
        <dsp:cNvPr id="0" name=""/>
        <dsp:cNvSpPr/>
      </dsp:nvSpPr>
      <dsp:spPr>
        <a:xfrm>
          <a:off x="1582900" y="2056"/>
          <a:ext cx="1352847" cy="261474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Identify range of human rights actions</a:t>
          </a:r>
        </a:p>
      </dsp:txBody>
      <dsp:txXfrm>
        <a:off x="1622524" y="41680"/>
        <a:ext cx="1273599" cy="2535497"/>
      </dsp:txXfrm>
    </dsp:sp>
    <dsp:sp modelId="{C46DCDD3-5FA3-9E44-8F85-9177DE0596F5}">
      <dsp:nvSpPr>
        <dsp:cNvPr id="0" name=""/>
        <dsp:cNvSpPr/>
      </dsp:nvSpPr>
      <dsp:spPr>
        <a:xfrm>
          <a:off x="3163026" y="2056"/>
          <a:ext cx="1352847" cy="261474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Monitoring</a:t>
          </a:r>
        </a:p>
      </dsp:txBody>
      <dsp:txXfrm>
        <a:off x="3202650" y="41680"/>
        <a:ext cx="1273599" cy="2535497"/>
      </dsp:txXfrm>
    </dsp:sp>
    <dsp:sp modelId="{2DF4B32A-FF4E-D640-968E-D1E8F4A98B94}">
      <dsp:nvSpPr>
        <dsp:cNvPr id="0" name=""/>
        <dsp:cNvSpPr/>
      </dsp:nvSpPr>
      <dsp:spPr>
        <a:xfrm>
          <a:off x="4743152" y="2056"/>
          <a:ext cx="1352847" cy="261474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Reporting</a:t>
          </a:r>
        </a:p>
      </dsp:txBody>
      <dsp:txXfrm>
        <a:off x="4782776" y="41680"/>
        <a:ext cx="1273599" cy="2535497"/>
      </dsp:txXfrm>
    </dsp:sp>
    <dsp:sp modelId="{30F48957-9BD9-9545-B5EE-1FF1D6935475}">
      <dsp:nvSpPr>
        <dsp:cNvPr id="0" name=""/>
        <dsp:cNvSpPr/>
      </dsp:nvSpPr>
      <dsp:spPr>
        <a:xfrm>
          <a:off x="6323278" y="2056"/>
          <a:ext cx="4285821" cy="261474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HRDD context matters</a:t>
          </a:r>
        </a:p>
      </dsp:txBody>
      <dsp:txXfrm>
        <a:off x="6399861" y="78639"/>
        <a:ext cx="4132655" cy="2461579"/>
      </dsp:txXfrm>
    </dsp:sp>
    <dsp:sp modelId="{6585476C-2ED0-F740-A491-6395DEDA51F6}">
      <dsp:nvSpPr>
        <dsp:cNvPr id="0" name=""/>
        <dsp:cNvSpPr/>
      </dsp:nvSpPr>
      <dsp:spPr>
        <a:xfrm>
          <a:off x="6323278" y="2938176"/>
          <a:ext cx="1352847" cy="261474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Protecting social space</a:t>
          </a:r>
        </a:p>
      </dsp:txBody>
      <dsp:txXfrm>
        <a:off x="6362902" y="2977800"/>
        <a:ext cx="1273599" cy="2535497"/>
      </dsp:txXfrm>
    </dsp:sp>
    <dsp:sp modelId="{ABD33605-E0BA-5441-94DA-BD91167A0F2D}">
      <dsp:nvSpPr>
        <dsp:cNvPr id="0" name=""/>
        <dsp:cNvSpPr/>
      </dsp:nvSpPr>
      <dsp:spPr>
        <a:xfrm>
          <a:off x="7789765" y="2938176"/>
          <a:ext cx="1352847" cy="261474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Engaged in markets for Information</a:t>
          </a:r>
        </a:p>
      </dsp:txBody>
      <dsp:txXfrm>
        <a:off x="7829389" y="2977800"/>
        <a:ext cx="1273599" cy="2535497"/>
      </dsp:txXfrm>
    </dsp:sp>
    <dsp:sp modelId="{9421DCE1-78AC-7248-AE0D-EB01BB986C5E}">
      <dsp:nvSpPr>
        <dsp:cNvPr id="0" name=""/>
        <dsp:cNvSpPr/>
      </dsp:nvSpPr>
      <dsp:spPr>
        <a:xfrm>
          <a:off x="9256252" y="2938176"/>
          <a:ext cx="1352847" cy="261474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Using information for one’s own account</a:t>
          </a:r>
        </a:p>
      </dsp:txBody>
      <dsp:txXfrm>
        <a:off x="9295876" y="2977800"/>
        <a:ext cx="1273599" cy="2535497"/>
      </dsp:txXfrm>
    </dsp:sp>
    <dsp:sp modelId="{B8084D21-F90D-F649-8A28-7055B7DA92A0}">
      <dsp:nvSpPr>
        <dsp:cNvPr id="0" name=""/>
        <dsp:cNvSpPr/>
      </dsp:nvSpPr>
      <dsp:spPr>
        <a:xfrm>
          <a:off x="10836378" y="2056"/>
          <a:ext cx="1352847" cy="261474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Balancing human rights effects  (Employers versus Employees; etc.).</a:t>
          </a:r>
        </a:p>
      </dsp:txBody>
      <dsp:txXfrm>
        <a:off x="10876002" y="41680"/>
        <a:ext cx="1273599" cy="25354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9EBA0-4A31-2546-B58D-980475CF555C}">
      <dsp:nvSpPr>
        <dsp:cNvPr id="0" name=""/>
        <dsp:cNvSpPr/>
      </dsp:nvSpPr>
      <dsp:spPr>
        <a:xfrm>
          <a:off x="5482" y="421686"/>
          <a:ext cx="3645544" cy="1458000"/>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a:t>Responsibility to whom?</a:t>
          </a:r>
        </a:p>
      </dsp:txBody>
      <dsp:txXfrm>
        <a:off x="734482" y="421686"/>
        <a:ext cx="2187544" cy="1458000"/>
      </dsp:txXfrm>
    </dsp:sp>
    <dsp:sp modelId="{E4199C32-B23A-1246-8BC2-009784E7C15E}">
      <dsp:nvSpPr>
        <dsp:cNvPr id="0" name=""/>
        <dsp:cNvSpPr/>
      </dsp:nvSpPr>
      <dsp:spPr>
        <a:xfrm>
          <a:off x="5482" y="2061936"/>
          <a:ext cx="2916435" cy="3162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r>
            <a:rPr lang="en-US" sz="2700" kern="1200"/>
            <a:t>The State</a:t>
          </a:r>
        </a:p>
        <a:p>
          <a:pPr marL="228600" lvl="1" indent="-228600" algn="l" defTabSz="1200150">
            <a:lnSpc>
              <a:spcPct val="90000"/>
            </a:lnSpc>
            <a:spcBef>
              <a:spcPct val="0"/>
            </a:spcBef>
            <a:spcAft>
              <a:spcPct val="15000"/>
            </a:spcAft>
            <a:buChar char="•"/>
          </a:pPr>
          <a:r>
            <a:rPr lang="en-US" sz="2700" kern="1200"/>
            <a:t>Contributors</a:t>
          </a:r>
        </a:p>
        <a:p>
          <a:pPr marL="228600" lvl="1" indent="-228600" algn="l" defTabSz="1200150">
            <a:lnSpc>
              <a:spcPct val="90000"/>
            </a:lnSpc>
            <a:spcBef>
              <a:spcPct val="0"/>
            </a:spcBef>
            <a:spcAft>
              <a:spcPct val="15000"/>
            </a:spcAft>
            <a:buChar char="•"/>
          </a:pPr>
          <a:r>
            <a:rPr lang="en-US" sz="2700" kern="1200"/>
            <a:t>Readers</a:t>
          </a:r>
        </a:p>
        <a:p>
          <a:pPr marL="228600" lvl="1" indent="-228600" algn="l" defTabSz="1200150">
            <a:lnSpc>
              <a:spcPct val="90000"/>
            </a:lnSpc>
            <a:spcBef>
              <a:spcPct val="0"/>
            </a:spcBef>
            <a:spcAft>
              <a:spcPct val="15000"/>
            </a:spcAft>
            <a:buChar char="•"/>
          </a:pPr>
          <a:r>
            <a:rPr lang="en-US" sz="2700" kern="1200"/>
            <a:t>Customers</a:t>
          </a:r>
        </a:p>
      </dsp:txBody>
      <dsp:txXfrm>
        <a:off x="5482" y="2061936"/>
        <a:ext cx="2916435" cy="3162796"/>
      </dsp:txXfrm>
    </dsp:sp>
    <dsp:sp modelId="{4133BA36-C1D9-B248-B0E1-961CF4EFF765}">
      <dsp:nvSpPr>
        <dsp:cNvPr id="0" name=""/>
        <dsp:cNvSpPr/>
      </dsp:nvSpPr>
      <dsp:spPr>
        <a:xfrm>
          <a:off x="3435027" y="421686"/>
          <a:ext cx="3645544" cy="1458000"/>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a:t>For What</a:t>
          </a:r>
        </a:p>
      </dsp:txBody>
      <dsp:txXfrm>
        <a:off x="4164027" y="421686"/>
        <a:ext cx="2187544" cy="1458000"/>
      </dsp:txXfrm>
    </dsp:sp>
    <dsp:sp modelId="{FAD797D3-FFC3-EE46-9401-2D6ABC8E6D3B}">
      <dsp:nvSpPr>
        <dsp:cNvPr id="0" name=""/>
        <dsp:cNvSpPr/>
      </dsp:nvSpPr>
      <dsp:spPr>
        <a:xfrm>
          <a:off x="3435027" y="2061936"/>
          <a:ext cx="2916435" cy="3162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r>
            <a:rPr lang="en-US" sz="2700" kern="1200"/>
            <a:t>Content</a:t>
          </a:r>
        </a:p>
        <a:p>
          <a:pPr marL="228600" lvl="1" indent="-228600" algn="l" defTabSz="1200150">
            <a:lnSpc>
              <a:spcPct val="90000"/>
            </a:lnSpc>
            <a:spcBef>
              <a:spcPct val="0"/>
            </a:spcBef>
            <a:spcAft>
              <a:spcPct val="15000"/>
            </a:spcAft>
            <a:buChar char="•"/>
          </a:pPr>
          <a:r>
            <a:rPr lang="en-US" sz="2700" kern="1200"/>
            <a:t>Privacy</a:t>
          </a:r>
        </a:p>
        <a:p>
          <a:pPr marL="228600" lvl="1" indent="-228600" algn="l" defTabSz="1200150">
            <a:lnSpc>
              <a:spcPct val="90000"/>
            </a:lnSpc>
            <a:spcBef>
              <a:spcPct val="0"/>
            </a:spcBef>
            <a:spcAft>
              <a:spcPct val="15000"/>
            </a:spcAft>
            <a:buChar char="•"/>
          </a:pPr>
          <a:r>
            <a:rPr lang="en-US" sz="2700" kern="1200"/>
            <a:t>Interactivity</a:t>
          </a:r>
        </a:p>
        <a:p>
          <a:pPr marL="228600" lvl="1" indent="-228600" algn="l" defTabSz="1200150">
            <a:lnSpc>
              <a:spcPct val="90000"/>
            </a:lnSpc>
            <a:spcBef>
              <a:spcPct val="0"/>
            </a:spcBef>
            <a:spcAft>
              <a:spcPct val="15000"/>
            </a:spcAft>
            <a:buChar char="•"/>
          </a:pPr>
          <a:r>
            <a:rPr lang="en-US" sz="2700" kern="1200"/>
            <a:t>Effects</a:t>
          </a:r>
        </a:p>
        <a:p>
          <a:pPr marL="228600" lvl="1" indent="-228600" algn="l" defTabSz="1200150">
            <a:lnSpc>
              <a:spcPct val="90000"/>
            </a:lnSpc>
            <a:spcBef>
              <a:spcPct val="0"/>
            </a:spcBef>
            <a:spcAft>
              <a:spcPct val="15000"/>
            </a:spcAft>
            <a:buChar char="•"/>
          </a:pPr>
          <a:r>
            <a:rPr lang="en-US" sz="2700" kern="1200"/>
            <a:t>Security /Collective)</a:t>
          </a:r>
        </a:p>
        <a:p>
          <a:pPr marL="228600" lvl="1" indent="-228600" algn="l" defTabSz="1200150">
            <a:lnSpc>
              <a:spcPct val="90000"/>
            </a:lnSpc>
            <a:spcBef>
              <a:spcPct val="0"/>
            </a:spcBef>
            <a:spcAft>
              <a:spcPct val="15000"/>
            </a:spcAft>
            <a:buChar char="•"/>
          </a:pPr>
          <a:r>
            <a:rPr lang="en-US" sz="2700" kern="1200"/>
            <a:t>Harm (individual)</a:t>
          </a:r>
        </a:p>
      </dsp:txBody>
      <dsp:txXfrm>
        <a:off x="3435027" y="2061936"/>
        <a:ext cx="2916435" cy="3162796"/>
      </dsp:txXfrm>
    </dsp:sp>
    <dsp:sp modelId="{1D1C6873-FB81-F54E-9096-6AF896E445FD}">
      <dsp:nvSpPr>
        <dsp:cNvPr id="0" name=""/>
        <dsp:cNvSpPr/>
      </dsp:nvSpPr>
      <dsp:spPr>
        <a:xfrm>
          <a:off x="6864572" y="421686"/>
          <a:ext cx="3645544" cy="1458000"/>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a:t>Over What</a:t>
          </a:r>
        </a:p>
      </dsp:txBody>
      <dsp:txXfrm>
        <a:off x="7593572" y="421686"/>
        <a:ext cx="2187544" cy="1458000"/>
      </dsp:txXfrm>
    </dsp:sp>
    <dsp:sp modelId="{E4666D28-1F05-434E-A42E-286D99CA858A}">
      <dsp:nvSpPr>
        <dsp:cNvPr id="0" name=""/>
        <dsp:cNvSpPr/>
      </dsp:nvSpPr>
      <dsp:spPr>
        <a:xfrm>
          <a:off x="6864572" y="2061936"/>
          <a:ext cx="2916435" cy="3162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r>
            <a:rPr lang="en-US" sz="2700" kern="1200"/>
            <a:t>Persons (Social media as communities)</a:t>
          </a:r>
        </a:p>
        <a:p>
          <a:pPr marL="228600" lvl="1" indent="-228600" algn="l" defTabSz="1200150">
            <a:lnSpc>
              <a:spcPct val="90000"/>
            </a:lnSpc>
            <a:spcBef>
              <a:spcPct val="0"/>
            </a:spcBef>
            <a:spcAft>
              <a:spcPct val="15000"/>
            </a:spcAft>
            <a:buChar char="•"/>
          </a:pPr>
          <a:r>
            <a:rPr lang="en-US" sz="2700" kern="1200"/>
            <a:t>Information (Social media as the producer of goods)</a:t>
          </a:r>
        </a:p>
        <a:p>
          <a:pPr marL="228600" lvl="1" indent="-228600" algn="l" defTabSz="1200150">
            <a:lnSpc>
              <a:spcPct val="90000"/>
            </a:lnSpc>
            <a:spcBef>
              <a:spcPct val="0"/>
            </a:spcBef>
            <a:spcAft>
              <a:spcPct val="15000"/>
            </a:spcAft>
            <a:buChar char="•"/>
          </a:pPr>
          <a:r>
            <a:rPr lang="en-US" sz="2700" kern="1200"/>
            <a:t>Interactions (social media as amarket)</a:t>
          </a:r>
        </a:p>
      </dsp:txBody>
      <dsp:txXfrm>
        <a:off x="6864572" y="2061936"/>
        <a:ext cx="2916435" cy="31627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4EE13-22EF-B849-A218-DE90934A4F0E}">
      <dsp:nvSpPr>
        <dsp:cNvPr id="0" name=""/>
        <dsp:cNvSpPr/>
      </dsp:nvSpPr>
      <dsp:spPr>
        <a:xfrm>
          <a:off x="3809" y="1166"/>
          <a:ext cx="3922776" cy="280927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Third party standards and self regulation, and the discipline of shareholder activism (regulatory governance mechanics).</a:t>
          </a:r>
        </a:p>
      </dsp:txBody>
      <dsp:txXfrm>
        <a:off x="86090" y="83447"/>
        <a:ext cx="3758214" cy="2644717"/>
      </dsp:txXfrm>
    </dsp:sp>
    <dsp:sp modelId="{E97236E2-BD12-A841-9E7A-53918871007B}">
      <dsp:nvSpPr>
        <dsp:cNvPr id="0" name=""/>
        <dsp:cNvSpPr/>
      </dsp:nvSpPr>
      <dsp:spPr>
        <a:xfrm>
          <a:off x="3809"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Incorporate international standards through 3</a:t>
          </a:r>
          <a:r>
            <a:rPr lang="en-US" sz="1200" kern="1200" baseline="30000"/>
            <a:t>rd</a:t>
          </a:r>
          <a:r>
            <a:rPr lang="en-US" sz="1200" kern="1200"/>
            <a:t> Party rankings</a:t>
          </a:r>
        </a:p>
      </dsp:txBody>
      <dsp:txXfrm>
        <a:off x="40076" y="3169420"/>
        <a:ext cx="1165715" cy="2736745"/>
      </dsp:txXfrm>
    </dsp:sp>
    <dsp:sp modelId="{599B4AB2-1C2A-BD46-8358-9552C0DE12A0}">
      <dsp:nvSpPr>
        <dsp:cNvPr id="0" name=""/>
        <dsp:cNvSpPr/>
      </dsp:nvSpPr>
      <dsp:spPr>
        <a:xfrm>
          <a:off x="1346072"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Self discipline through market mechanisms</a:t>
          </a:r>
        </a:p>
      </dsp:txBody>
      <dsp:txXfrm>
        <a:off x="1382339" y="3169420"/>
        <a:ext cx="1165715" cy="2736745"/>
      </dsp:txXfrm>
    </dsp:sp>
    <dsp:sp modelId="{895D3E8B-374B-BF4C-B161-B881209629E0}">
      <dsp:nvSpPr>
        <dsp:cNvPr id="0" name=""/>
        <dsp:cNvSpPr/>
      </dsp:nvSpPr>
      <dsp:spPr>
        <a:xfrm>
          <a:off x="2688335"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Internal regulation along social media production chain</a:t>
          </a:r>
        </a:p>
      </dsp:txBody>
      <dsp:txXfrm>
        <a:off x="2724602" y="3169420"/>
        <a:ext cx="1165715" cy="2736745"/>
      </dsp:txXfrm>
    </dsp:sp>
    <dsp:sp modelId="{037FE944-D473-E84D-918F-FC70E22E678E}">
      <dsp:nvSpPr>
        <dsp:cNvPr id="0" name=""/>
        <dsp:cNvSpPr/>
      </dsp:nvSpPr>
      <dsp:spPr>
        <a:xfrm>
          <a:off x="4134611" y="1166"/>
          <a:ext cx="3922776" cy="280927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Problem of the generation and application of standards.</a:t>
          </a:r>
        </a:p>
      </dsp:txBody>
      <dsp:txXfrm>
        <a:off x="4216892" y="83447"/>
        <a:ext cx="3758214" cy="2644717"/>
      </dsp:txXfrm>
    </dsp:sp>
    <dsp:sp modelId="{C460F823-FE32-3B46-AA06-B030A7F683A6}">
      <dsp:nvSpPr>
        <dsp:cNvPr id="0" name=""/>
        <dsp:cNvSpPr/>
      </dsp:nvSpPr>
      <dsp:spPr>
        <a:xfrm>
          <a:off x="4134611"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Example: Reporting on social media posts to the state</a:t>
          </a:r>
        </a:p>
      </dsp:txBody>
      <dsp:txXfrm>
        <a:off x="4170878" y="3169420"/>
        <a:ext cx="1165715" cy="2736745"/>
      </dsp:txXfrm>
    </dsp:sp>
    <dsp:sp modelId="{5C8B5FBC-2B2F-3C44-928F-1C6A22425756}">
      <dsp:nvSpPr>
        <dsp:cNvPr id="0" name=""/>
        <dsp:cNvSpPr/>
      </dsp:nvSpPr>
      <dsp:spPr>
        <a:xfrm>
          <a:off x="5476874"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combatting terrorism and lawlessness? </a:t>
          </a:r>
        </a:p>
      </dsp:txBody>
      <dsp:txXfrm>
        <a:off x="5513141" y="3169420"/>
        <a:ext cx="1165715" cy="2736745"/>
      </dsp:txXfrm>
    </dsp:sp>
    <dsp:sp modelId="{E21B6804-76F9-014B-9752-9322113966F6}">
      <dsp:nvSpPr>
        <dsp:cNvPr id="0" name=""/>
        <dsp:cNvSpPr/>
      </dsp:nvSpPr>
      <dsp:spPr>
        <a:xfrm>
          <a:off x="6819137"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Infringing on privacy rights and free expression? </a:t>
          </a:r>
        </a:p>
      </dsp:txBody>
      <dsp:txXfrm>
        <a:off x="6855404" y="3169420"/>
        <a:ext cx="1165715" cy="2736745"/>
      </dsp:txXfrm>
    </dsp:sp>
    <dsp:sp modelId="{ADFFD5CB-9DCF-904A-BED2-DFAA63C4BF4E}">
      <dsp:nvSpPr>
        <dsp:cNvPr id="0" name=""/>
        <dsp:cNvSpPr/>
      </dsp:nvSpPr>
      <dsp:spPr>
        <a:xfrm>
          <a:off x="8265413" y="1166"/>
          <a:ext cx="3922776" cy="280927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It is all in the standards</a:t>
          </a:r>
        </a:p>
      </dsp:txBody>
      <dsp:txXfrm>
        <a:off x="8347694" y="83447"/>
        <a:ext cx="3758214" cy="2644717"/>
      </dsp:txXfrm>
    </dsp:sp>
    <dsp:sp modelId="{78C4FBCB-8B79-1243-8BFE-1FCD077AEAFF}">
      <dsp:nvSpPr>
        <dsp:cNvPr id="0" name=""/>
        <dsp:cNvSpPr/>
      </dsp:nvSpPr>
      <dsp:spPr>
        <a:xfrm>
          <a:off x="8265414"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hlinkClick xmlns:r="http://schemas.openxmlformats.org/officeDocument/2006/relationships" r:id="rId1"/>
            </a:rPr>
            <a:t>Shi Tao Case </a:t>
          </a:r>
          <a:r>
            <a:rPr lang="en-US" sz="1200" kern="1200"/>
            <a:t>“Yahoo! Accused of Helping China Convict Journalists</a:t>
          </a:r>
        </a:p>
      </dsp:txBody>
      <dsp:txXfrm>
        <a:off x="8301681" y="3169420"/>
        <a:ext cx="1165715" cy="2736745"/>
      </dsp:txXfrm>
    </dsp:sp>
    <dsp:sp modelId="{B8B342E7-5E6F-8F45-85D3-95A25C128E2A}">
      <dsp:nvSpPr>
        <dsp:cNvPr id="0" name=""/>
        <dsp:cNvSpPr/>
      </dsp:nvSpPr>
      <dsp:spPr>
        <a:xfrm>
          <a:off x="9607677"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Following Chinese law or upholding an interpretation of ICCPR</a:t>
          </a:r>
        </a:p>
      </dsp:txBody>
      <dsp:txXfrm>
        <a:off x="9643944" y="3169420"/>
        <a:ext cx="1165715" cy="2736745"/>
      </dsp:txXfrm>
    </dsp:sp>
    <dsp:sp modelId="{13057A96-A877-0244-A984-64F23D0DE9A2}">
      <dsp:nvSpPr>
        <dsp:cNvPr id="0" name=""/>
        <dsp:cNvSpPr/>
      </dsp:nvSpPr>
      <dsp:spPr>
        <a:xfrm>
          <a:off x="10949940" y="3133153"/>
          <a:ext cx="1238249" cy="28092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Well treated in Erika George: </a:t>
          </a:r>
          <a:r>
            <a:rPr lang="en-US" sz="1200" kern="1200">
              <a:hlinkClick xmlns:r="http://schemas.openxmlformats.org/officeDocument/2006/relationships" r:id="rId2"/>
            </a:rPr>
            <a:t>Corporate Social Responsibility And Social Media Corporations:  Incorporating Human Rights Through Rankings, Self-regulation and Shareholder Resolutions </a:t>
          </a:r>
          <a:r>
            <a:rPr lang="en-US" sz="1200" kern="1200"/>
            <a:t>(</a:t>
          </a:r>
          <a:r>
            <a:rPr lang="en-US" sz="1200" i="1" kern="1200"/>
            <a:t>Duke J. Comp. &amp; Int´l Law</a:t>
          </a:r>
          <a:r>
            <a:rPr lang="en-US" sz="1200" kern="1200"/>
            <a:t> 2018).</a:t>
          </a:r>
        </a:p>
      </dsp:txBody>
      <dsp:txXfrm>
        <a:off x="10986207" y="3169420"/>
        <a:ext cx="1165715" cy="27367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B54A7-1469-124E-B2EE-A3CED0F829BB}">
      <dsp:nvSpPr>
        <dsp:cNvPr id="0" name=""/>
        <dsp:cNvSpPr/>
      </dsp:nvSpPr>
      <dsp:spPr>
        <a:xfrm>
          <a:off x="7605823" y="3699662"/>
          <a:ext cx="4586176" cy="1741017"/>
        </a:xfrm>
        <a:prstGeom prst="roundRect">
          <a:avLst>
            <a:gd name="adj" fmla="val 10000"/>
          </a:avLst>
        </a:prstGeom>
        <a:solidFill>
          <a:schemeClr val="accent4">
            <a:lumMod val="20000"/>
            <a:lumOff val="80000"/>
            <a:alpha val="90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Rankings</a:t>
          </a:r>
        </a:p>
        <a:p>
          <a:pPr marL="171450" lvl="1" indent="-171450" algn="l" defTabSz="711200">
            <a:lnSpc>
              <a:spcPct val="90000"/>
            </a:lnSpc>
            <a:spcBef>
              <a:spcPct val="0"/>
            </a:spcBef>
            <a:spcAft>
              <a:spcPct val="15000"/>
            </a:spcAft>
            <a:buChar char="•"/>
          </a:pPr>
          <a:r>
            <a:rPr lang="en-US" sz="1600" b="1" kern="1200" dirty="0"/>
            <a:t>Accountability mechanisms</a:t>
          </a:r>
        </a:p>
        <a:p>
          <a:pPr marL="171450" lvl="1" indent="-171450" algn="l" defTabSz="711200">
            <a:lnSpc>
              <a:spcPct val="90000"/>
            </a:lnSpc>
            <a:spcBef>
              <a:spcPct val="0"/>
            </a:spcBef>
            <a:spcAft>
              <a:spcPct val="15000"/>
            </a:spcAft>
            <a:buChar char="•"/>
          </a:pPr>
          <a:r>
            <a:rPr lang="en-US" sz="1600" b="1" kern="1200"/>
            <a:t>Regulation</a:t>
          </a:r>
        </a:p>
        <a:p>
          <a:pPr marL="171450" lvl="1" indent="-171450" algn="l" defTabSz="711200">
            <a:lnSpc>
              <a:spcPct val="90000"/>
            </a:lnSpc>
            <a:spcBef>
              <a:spcPct val="0"/>
            </a:spcBef>
            <a:spcAft>
              <a:spcPct val="15000"/>
            </a:spcAft>
            <a:buChar char="•"/>
          </a:pPr>
          <a:r>
            <a:rPr lang="en-US" sz="1600" b="1" kern="1200" dirty="0"/>
            <a:t>Markets</a:t>
          </a:r>
        </a:p>
        <a:p>
          <a:pPr marL="171450" lvl="1" indent="-171450" algn="l" defTabSz="711200">
            <a:lnSpc>
              <a:spcPct val="90000"/>
            </a:lnSpc>
            <a:spcBef>
              <a:spcPct val="0"/>
            </a:spcBef>
            <a:spcAft>
              <a:spcPct val="15000"/>
            </a:spcAft>
            <a:buChar char="•"/>
          </a:pPr>
          <a:r>
            <a:rPr lang="en-US" sz="1600" b="1" kern="1200" dirty="0"/>
            <a:t>Algorithms</a:t>
          </a:r>
        </a:p>
      </dsp:txBody>
      <dsp:txXfrm>
        <a:off x="9019920" y="4173160"/>
        <a:ext cx="3133835" cy="1229275"/>
      </dsp:txXfrm>
    </dsp:sp>
    <dsp:sp modelId="{74D5843A-A0AA-7546-83F8-D8566FB68E4C}">
      <dsp:nvSpPr>
        <dsp:cNvPr id="0" name=""/>
        <dsp:cNvSpPr/>
      </dsp:nvSpPr>
      <dsp:spPr>
        <a:xfrm>
          <a:off x="0" y="3699662"/>
          <a:ext cx="4596497" cy="1741017"/>
        </a:xfrm>
        <a:prstGeom prst="roundRect">
          <a:avLst>
            <a:gd name="adj" fmla="val 10000"/>
          </a:avLst>
        </a:prstGeom>
        <a:solidFill>
          <a:schemeClr val="accent1">
            <a:lumMod val="20000"/>
            <a:lumOff val="80000"/>
            <a:alpha val="9000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Standard setting is problematic  </a:t>
          </a:r>
        </a:p>
        <a:p>
          <a:pPr marL="114300" lvl="1" indent="-114300" algn="l" defTabSz="533400">
            <a:lnSpc>
              <a:spcPct val="90000"/>
            </a:lnSpc>
            <a:spcBef>
              <a:spcPct val="0"/>
            </a:spcBef>
            <a:spcAft>
              <a:spcPct val="15000"/>
            </a:spcAft>
            <a:buChar char="•"/>
          </a:pPr>
          <a:r>
            <a:rPr lang="en-US" sz="1200" b="1" kern="1200" dirty="0"/>
            <a:t>Context matters</a:t>
          </a:r>
        </a:p>
        <a:p>
          <a:pPr marL="114300" lvl="1" indent="-114300" algn="l" defTabSz="533400">
            <a:lnSpc>
              <a:spcPct val="90000"/>
            </a:lnSpc>
            <a:spcBef>
              <a:spcPct val="0"/>
            </a:spcBef>
            <a:spcAft>
              <a:spcPct val="15000"/>
            </a:spcAft>
            <a:buChar char="•"/>
          </a:pPr>
          <a:r>
            <a:rPr lang="en-US" sz="1200" b="1" kern="1200" dirty="0"/>
            <a:t>Political versus economic versus social objectives</a:t>
          </a:r>
        </a:p>
        <a:p>
          <a:pPr marL="114300" lvl="1" indent="-114300" algn="l" defTabSz="533400">
            <a:lnSpc>
              <a:spcPct val="90000"/>
            </a:lnSpc>
            <a:spcBef>
              <a:spcPct val="0"/>
            </a:spcBef>
            <a:spcAft>
              <a:spcPct val="15000"/>
            </a:spcAft>
            <a:buChar char="•"/>
          </a:pPr>
          <a:r>
            <a:rPr lang="en-US" sz="1200" b="1" kern="1200" dirty="0"/>
            <a:t>Complication from character of social media as a business, as a tool, and as a community space.</a:t>
          </a:r>
        </a:p>
      </dsp:txBody>
      <dsp:txXfrm>
        <a:off x="38244" y="4173160"/>
        <a:ext cx="3141060" cy="1229275"/>
      </dsp:txXfrm>
    </dsp:sp>
    <dsp:sp modelId="{CCEDBD60-F20D-1E4D-B8CC-BDF3FE4AD175}">
      <dsp:nvSpPr>
        <dsp:cNvPr id="0" name=""/>
        <dsp:cNvSpPr/>
      </dsp:nvSpPr>
      <dsp:spPr>
        <a:xfrm>
          <a:off x="7605823" y="0"/>
          <a:ext cx="4586176" cy="1741017"/>
        </a:xfrm>
        <a:prstGeom prst="roundRect">
          <a:avLst>
            <a:gd name="adj" fmla="val 10000"/>
          </a:avLst>
        </a:prstGeom>
        <a:solidFill>
          <a:schemeClr val="bg1">
            <a:lumMod val="95000"/>
            <a:alpha val="9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Industry governance</a:t>
          </a:r>
        </a:p>
        <a:p>
          <a:pPr marL="171450" lvl="1" indent="-171450" algn="l" defTabSz="711200">
            <a:lnSpc>
              <a:spcPct val="90000"/>
            </a:lnSpc>
            <a:spcBef>
              <a:spcPct val="0"/>
            </a:spcBef>
            <a:spcAft>
              <a:spcPct val="15000"/>
            </a:spcAft>
            <a:buChar char="•"/>
          </a:pPr>
          <a:r>
            <a:rPr lang="en-US" sz="1600" b="1" kern="1200" dirty="0"/>
            <a:t>Self governance</a:t>
          </a:r>
        </a:p>
        <a:p>
          <a:pPr marL="171450" lvl="1" indent="-171450" algn="l" defTabSz="711200">
            <a:lnSpc>
              <a:spcPct val="90000"/>
            </a:lnSpc>
            <a:spcBef>
              <a:spcPct val="0"/>
            </a:spcBef>
            <a:spcAft>
              <a:spcPct val="15000"/>
            </a:spcAft>
            <a:buChar char="•"/>
          </a:pPr>
          <a:r>
            <a:rPr lang="en-US" sz="1600" b="1" kern="1200" dirty="0"/>
            <a:t>Third party sources</a:t>
          </a:r>
        </a:p>
      </dsp:txBody>
      <dsp:txXfrm>
        <a:off x="9019920" y="38244"/>
        <a:ext cx="3133835" cy="1229275"/>
      </dsp:txXfrm>
    </dsp:sp>
    <dsp:sp modelId="{3BAFAB23-8634-F84C-AEB5-A3EF3BD5F949}">
      <dsp:nvSpPr>
        <dsp:cNvPr id="0" name=""/>
        <dsp:cNvSpPr/>
      </dsp:nvSpPr>
      <dsp:spPr>
        <a:xfrm>
          <a:off x="0" y="0"/>
          <a:ext cx="4565481" cy="1741017"/>
        </a:xfrm>
        <a:prstGeom prst="roundRect">
          <a:avLst>
            <a:gd name="adj" fmla="val 10000"/>
          </a:avLst>
        </a:prstGeom>
        <a:solidFill>
          <a:schemeClr val="accent2">
            <a:lumMod val="20000"/>
            <a:lumOff val="80000"/>
            <a:alpha val="9000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Content policing</a:t>
          </a:r>
        </a:p>
        <a:p>
          <a:pPr marL="114300" lvl="1" indent="-114300" algn="l" defTabSz="533400">
            <a:lnSpc>
              <a:spcPct val="90000"/>
            </a:lnSpc>
            <a:spcBef>
              <a:spcPct val="0"/>
            </a:spcBef>
            <a:spcAft>
              <a:spcPct val="15000"/>
            </a:spcAft>
            <a:buChar char="•"/>
          </a:pPr>
          <a:r>
            <a:rPr lang="en-US" sz="1200" b="1" kern="1200" dirty="0"/>
            <a:t>Reporting to state and non state organs</a:t>
          </a:r>
        </a:p>
        <a:p>
          <a:pPr marL="114300" lvl="1" indent="-114300" algn="l" defTabSz="533400">
            <a:lnSpc>
              <a:spcPct val="90000"/>
            </a:lnSpc>
            <a:spcBef>
              <a:spcPct val="0"/>
            </a:spcBef>
            <a:spcAft>
              <a:spcPct val="15000"/>
            </a:spcAft>
            <a:buChar char="•"/>
          </a:pPr>
          <a:r>
            <a:rPr lang="en-US" sz="1200" b="1" kern="1200" dirty="0"/>
            <a:t>Sale of information</a:t>
          </a:r>
        </a:p>
        <a:p>
          <a:pPr marL="114300" lvl="1" indent="-114300" algn="l" defTabSz="533400">
            <a:lnSpc>
              <a:spcPct val="90000"/>
            </a:lnSpc>
            <a:spcBef>
              <a:spcPct val="0"/>
            </a:spcBef>
            <a:spcAft>
              <a:spcPct val="15000"/>
            </a:spcAft>
            <a:buChar char="•"/>
          </a:pPr>
          <a:r>
            <a:rPr lang="en-US" sz="1200" b="1" kern="1200" dirty="0"/>
            <a:t>Use of social media to generate data for third parties or one’s own account</a:t>
          </a:r>
        </a:p>
        <a:p>
          <a:pPr marL="114300" lvl="1" indent="-114300" algn="l" defTabSz="533400">
            <a:lnSpc>
              <a:spcPct val="90000"/>
            </a:lnSpc>
            <a:spcBef>
              <a:spcPct val="0"/>
            </a:spcBef>
            <a:spcAft>
              <a:spcPct val="15000"/>
            </a:spcAft>
            <a:buChar char="•"/>
          </a:pPr>
          <a:r>
            <a:rPr lang="en-US" sz="1200" b="1" kern="1200" dirty="0"/>
            <a:t>Integrity of political process</a:t>
          </a:r>
        </a:p>
        <a:p>
          <a:pPr marL="114300" lvl="1" indent="-114300" algn="l" defTabSz="533400">
            <a:lnSpc>
              <a:spcPct val="90000"/>
            </a:lnSpc>
            <a:spcBef>
              <a:spcPct val="0"/>
            </a:spcBef>
            <a:spcAft>
              <a:spcPct val="15000"/>
            </a:spcAft>
            <a:buChar char="•"/>
          </a:pPr>
          <a:r>
            <a:rPr lang="en-US" sz="1200" b="1" kern="1200" dirty="0"/>
            <a:t>Managing international and local standards for social stability</a:t>
          </a:r>
        </a:p>
        <a:p>
          <a:pPr marL="114300" lvl="1" indent="-114300" algn="l" defTabSz="533400">
            <a:lnSpc>
              <a:spcPct val="90000"/>
            </a:lnSpc>
            <a:spcBef>
              <a:spcPct val="0"/>
            </a:spcBef>
            <a:spcAft>
              <a:spcPct val="15000"/>
            </a:spcAft>
            <a:buChar char="•"/>
          </a:pPr>
          <a:r>
            <a:rPr lang="en-US" sz="1200" b="1" kern="1200" dirty="0"/>
            <a:t>Trolling and harassment</a:t>
          </a:r>
        </a:p>
      </dsp:txBody>
      <dsp:txXfrm>
        <a:off x="38244" y="38244"/>
        <a:ext cx="3119349" cy="1229275"/>
      </dsp:txXfrm>
    </dsp:sp>
    <dsp:sp modelId="{288DB75D-D6ED-EB46-BFBD-88DF1E04E742}">
      <dsp:nvSpPr>
        <dsp:cNvPr id="0" name=""/>
        <dsp:cNvSpPr/>
      </dsp:nvSpPr>
      <dsp:spPr>
        <a:xfrm>
          <a:off x="3685778" y="310118"/>
          <a:ext cx="2355814" cy="2355814"/>
        </a:xfrm>
        <a:prstGeom prst="pieWedg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Multiple objectives</a:t>
          </a:r>
        </a:p>
      </dsp:txBody>
      <dsp:txXfrm>
        <a:off x="4375780" y="1000120"/>
        <a:ext cx="1665812" cy="1665812"/>
      </dsp:txXfrm>
    </dsp:sp>
    <dsp:sp modelId="{7BF1AA4F-20C5-E945-B8C2-2834E07D5A14}">
      <dsp:nvSpPr>
        <dsp:cNvPr id="0" name=""/>
        <dsp:cNvSpPr/>
      </dsp:nvSpPr>
      <dsp:spPr>
        <a:xfrm rot="5400000">
          <a:off x="6150406" y="310118"/>
          <a:ext cx="2355814" cy="2355814"/>
        </a:xfrm>
        <a:prstGeom prst="pieWedg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Multiple standards Law</a:t>
          </a:r>
        </a:p>
      </dsp:txBody>
      <dsp:txXfrm rot="-5400000">
        <a:off x="6150406" y="1000120"/>
        <a:ext cx="1665812" cy="1665812"/>
      </dsp:txXfrm>
    </dsp:sp>
    <dsp:sp modelId="{D2F3CFAA-C5DB-D040-A08C-D72AF5FA08F2}">
      <dsp:nvSpPr>
        <dsp:cNvPr id="0" name=""/>
        <dsp:cNvSpPr/>
      </dsp:nvSpPr>
      <dsp:spPr>
        <a:xfrm rot="10800000">
          <a:off x="6150406" y="2774746"/>
          <a:ext cx="2355814" cy="2355814"/>
        </a:xfrm>
        <a:prstGeom prst="pieWedg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Multiple mechanics</a:t>
          </a:r>
        </a:p>
      </dsp:txBody>
      <dsp:txXfrm rot="10800000">
        <a:off x="6150406" y="2774746"/>
        <a:ext cx="1665812" cy="1665812"/>
      </dsp:txXfrm>
    </dsp:sp>
    <dsp:sp modelId="{2610206C-ED27-E94F-AD3E-DE3F1397CE0A}">
      <dsp:nvSpPr>
        <dsp:cNvPr id="0" name=""/>
        <dsp:cNvSpPr/>
      </dsp:nvSpPr>
      <dsp:spPr>
        <a:xfrm rot="16200000">
          <a:off x="3685778" y="2774746"/>
          <a:ext cx="2355814" cy="2355814"/>
        </a:xfrm>
        <a:prstGeom prst="pieWedg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Challenges </a:t>
          </a:r>
        </a:p>
      </dsp:txBody>
      <dsp:txXfrm rot="5400000">
        <a:off x="4375780" y="2774746"/>
        <a:ext cx="1665812" cy="1665812"/>
      </dsp:txXfrm>
    </dsp:sp>
    <dsp:sp modelId="{8F56A1CF-1A7D-9342-80BC-7D6FD8EECE86}">
      <dsp:nvSpPr>
        <dsp:cNvPr id="0" name=""/>
        <dsp:cNvSpPr/>
      </dsp:nvSpPr>
      <dsp:spPr>
        <a:xfrm>
          <a:off x="5689309" y="2230678"/>
          <a:ext cx="813381" cy="707288"/>
        </a:xfrm>
        <a:prstGeom prst="circularArrow">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BBF0F0A7-9005-8048-8D5D-37D51F15452D}">
      <dsp:nvSpPr>
        <dsp:cNvPr id="0" name=""/>
        <dsp:cNvSpPr/>
      </dsp:nvSpPr>
      <dsp:spPr>
        <a:xfrm rot="10800000">
          <a:off x="5689309" y="2502712"/>
          <a:ext cx="813381" cy="707288"/>
        </a:xfrm>
        <a:prstGeom prst="circularArrow">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08347-D55F-744D-AAA0-8BBB1083C4B6}">
      <dsp:nvSpPr>
        <dsp:cNvPr id="0" name=""/>
        <dsp:cNvSpPr/>
      </dsp:nvSpPr>
      <dsp:spPr>
        <a:xfrm>
          <a:off x="4170554" y="122865"/>
          <a:ext cx="2174490" cy="2174490"/>
        </a:xfrm>
        <a:prstGeom prst="downArrow">
          <a:avLst>
            <a:gd name="adj1" fmla="val 50000"/>
            <a:gd name="adj2" fmla="val 35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Matrix of regimes for HRDD</a:t>
          </a:r>
        </a:p>
      </dsp:txBody>
      <dsp:txXfrm>
        <a:off x="4714177" y="122865"/>
        <a:ext cx="1087245" cy="1793954"/>
      </dsp:txXfrm>
    </dsp:sp>
    <dsp:sp modelId="{B2CE3DB6-3EA9-CA4D-A044-0ADC636A6D44}">
      <dsp:nvSpPr>
        <dsp:cNvPr id="0" name=""/>
        <dsp:cNvSpPr/>
      </dsp:nvSpPr>
      <dsp:spPr>
        <a:xfrm rot="5400000">
          <a:off x="7252689" y="1070502"/>
          <a:ext cx="2174490" cy="4351329"/>
        </a:xfrm>
        <a:prstGeom prst="downArrow">
          <a:avLst>
            <a:gd name="adj1" fmla="val 50000"/>
            <a:gd name="adj2" fmla="val 35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Content: Focus on information and its production</a:t>
          </a:r>
        </a:p>
      </dsp:txBody>
      <dsp:txXfrm rot="-5400000">
        <a:off x="6544806" y="2702545"/>
        <a:ext cx="3970793" cy="1087245"/>
      </dsp:txXfrm>
    </dsp:sp>
    <dsp:sp modelId="{D4DD189E-DAC1-0C44-98CC-0E1FC4F9845C}">
      <dsp:nvSpPr>
        <dsp:cNvPr id="0" name=""/>
        <dsp:cNvSpPr/>
      </dsp:nvSpPr>
      <dsp:spPr>
        <a:xfrm rot="16200000">
          <a:off x="1088419" y="1070542"/>
          <a:ext cx="2174490" cy="4351329"/>
        </a:xfrm>
        <a:prstGeom prst="downArrow">
          <a:avLst>
            <a:gd name="adj1" fmla="val 50000"/>
            <a:gd name="adj2" fmla="val 35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Distribution: Focus on individuals and use</a:t>
          </a:r>
        </a:p>
      </dsp:txBody>
      <dsp:txXfrm rot="5400000">
        <a:off x="-1" y="2702584"/>
        <a:ext cx="3970793" cy="1087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2FA77-180F-FF4C-842A-F0CA3695827F}">
      <dsp:nvSpPr>
        <dsp:cNvPr id="0" name=""/>
        <dsp:cNvSpPr/>
      </dsp:nvSpPr>
      <dsp:spPr>
        <a:xfrm rot="2562816">
          <a:off x="4109964" y="4801047"/>
          <a:ext cx="1045885" cy="49833"/>
        </a:xfrm>
        <a:custGeom>
          <a:avLst/>
          <a:gdLst/>
          <a:ahLst/>
          <a:cxnLst/>
          <a:rect l="0" t="0" r="0" b="0"/>
          <a:pathLst>
            <a:path>
              <a:moveTo>
                <a:pt x="0" y="24916"/>
              </a:moveTo>
              <a:lnTo>
                <a:pt x="1045885" y="2491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1BE287-BCF4-5C40-8C89-79D089D54BDB}">
      <dsp:nvSpPr>
        <dsp:cNvPr id="0" name=""/>
        <dsp:cNvSpPr/>
      </dsp:nvSpPr>
      <dsp:spPr>
        <a:xfrm>
          <a:off x="4248673" y="3370632"/>
          <a:ext cx="1163416" cy="49833"/>
        </a:xfrm>
        <a:custGeom>
          <a:avLst/>
          <a:gdLst/>
          <a:ahLst/>
          <a:cxnLst/>
          <a:rect l="0" t="0" r="0" b="0"/>
          <a:pathLst>
            <a:path>
              <a:moveTo>
                <a:pt x="0" y="24916"/>
              </a:moveTo>
              <a:lnTo>
                <a:pt x="1163416" y="2491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1DBB9-F976-1040-B707-4C46FD2BD532}">
      <dsp:nvSpPr>
        <dsp:cNvPr id="0" name=""/>
        <dsp:cNvSpPr/>
      </dsp:nvSpPr>
      <dsp:spPr>
        <a:xfrm rot="19104474">
          <a:off x="4094886" y="1931517"/>
          <a:ext cx="1219997" cy="49833"/>
        </a:xfrm>
        <a:custGeom>
          <a:avLst/>
          <a:gdLst/>
          <a:ahLst/>
          <a:cxnLst/>
          <a:rect l="0" t="0" r="0" b="0"/>
          <a:pathLst>
            <a:path>
              <a:moveTo>
                <a:pt x="0" y="24916"/>
              </a:moveTo>
              <a:lnTo>
                <a:pt x="1219997" y="2491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5E2A08-2993-1B40-9EA1-89169F136BBF}">
      <dsp:nvSpPr>
        <dsp:cNvPr id="0" name=""/>
        <dsp:cNvSpPr/>
      </dsp:nvSpPr>
      <dsp:spPr>
        <a:xfrm>
          <a:off x="1419014" y="1731044"/>
          <a:ext cx="3329009" cy="332900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A4F5055-F33E-754F-A511-30873F6CC382}">
      <dsp:nvSpPr>
        <dsp:cNvPr id="0" name=""/>
        <dsp:cNvSpPr/>
      </dsp:nvSpPr>
      <dsp:spPr>
        <a:xfrm>
          <a:off x="4926179" y="1148"/>
          <a:ext cx="1863604" cy="1863604"/>
        </a:xfrm>
        <a:prstGeom prst="ellips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Social media company roles </a:t>
          </a:r>
        </a:p>
      </dsp:txBody>
      <dsp:txXfrm>
        <a:off x="5199097" y="274066"/>
        <a:ext cx="1317768" cy="1317768"/>
      </dsp:txXfrm>
    </dsp:sp>
    <dsp:sp modelId="{C97901CB-BDF2-284B-B445-FA9AB7C7DE2E}">
      <dsp:nvSpPr>
        <dsp:cNvPr id="0" name=""/>
        <dsp:cNvSpPr/>
      </dsp:nvSpPr>
      <dsp:spPr>
        <a:xfrm>
          <a:off x="6976145" y="1148"/>
          <a:ext cx="2795407" cy="186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Protectors against bullying</a:t>
          </a:r>
        </a:p>
        <a:p>
          <a:pPr marL="171450" lvl="1" indent="-171450" algn="l" defTabSz="711200">
            <a:lnSpc>
              <a:spcPct val="90000"/>
            </a:lnSpc>
            <a:spcBef>
              <a:spcPct val="0"/>
            </a:spcBef>
            <a:spcAft>
              <a:spcPct val="15000"/>
            </a:spcAft>
            <a:buChar char="•"/>
          </a:pPr>
          <a:r>
            <a:rPr lang="en-US" sz="1600" b="1" kern="1200" dirty="0"/>
            <a:t>As repositories of information whose distribution they manage</a:t>
          </a:r>
        </a:p>
      </dsp:txBody>
      <dsp:txXfrm>
        <a:off x="6976145" y="1148"/>
        <a:ext cx="2795407" cy="1863604"/>
      </dsp:txXfrm>
    </dsp:sp>
    <dsp:sp modelId="{B2585F0A-788A-6D42-829F-02EB72DA6154}">
      <dsp:nvSpPr>
        <dsp:cNvPr id="0" name=""/>
        <dsp:cNvSpPr/>
      </dsp:nvSpPr>
      <dsp:spPr>
        <a:xfrm>
          <a:off x="5412089" y="2396846"/>
          <a:ext cx="1997405" cy="1997405"/>
        </a:xfrm>
        <a:prstGeom prst="ellips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Facebook Policy</a:t>
          </a:r>
        </a:p>
      </dsp:txBody>
      <dsp:txXfrm>
        <a:off x="5704602" y="2689359"/>
        <a:ext cx="1412379" cy="1412379"/>
      </dsp:txXfrm>
    </dsp:sp>
    <dsp:sp modelId="{EFA15F54-B82E-8D43-B7A6-DFEE5F03728E}">
      <dsp:nvSpPr>
        <dsp:cNvPr id="0" name=""/>
        <dsp:cNvSpPr/>
      </dsp:nvSpPr>
      <dsp:spPr>
        <a:xfrm>
          <a:off x="7609236" y="2396846"/>
          <a:ext cx="2996108" cy="199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People submit their relationship pictures of an intimate nature</a:t>
          </a:r>
        </a:p>
        <a:p>
          <a:pPr marL="171450" lvl="1" indent="-171450" algn="l" defTabSz="711200">
            <a:lnSpc>
              <a:spcPct val="90000"/>
            </a:lnSpc>
            <a:spcBef>
              <a:spcPct val="0"/>
            </a:spcBef>
            <a:spcAft>
              <a:spcPct val="15000"/>
            </a:spcAft>
            <a:buChar char="•"/>
          </a:pPr>
          <a:r>
            <a:rPr lang="en-US" sz="1600" b="1" kern="1200" dirty="0"/>
            <a:t>These are reduced to code</a:t>
          </a:r>
        </a:p>
        <a:p>
          <a:pPr marL="171450" lvl="1" indent="-171450" algn="l" defTabSz="711200">
            <a:lnSpc>
              <a:spcPct val="90000"/>
            </a:lnSpc>
            <a:spcBef>
              <a:spcPct val="0"/>
            </a:spcBef>
            <a:spcAft>
              <a:spcPct val="15000"/>
            </a:spcAft>
            <a:buChar char="•"/>
          </a:pPr>
          <a:r>
            <a:rPr lang="en-US" sz="1600" b="1" kern="1200" dirty="0"/>
            <a:t>When code for these pix appear elsewhere they are blocked</a:t>
          </a:r>
        </a:p>
        <a:p>
          <a:pPr marL="171450" lvl="1" indent="-171450" algn="l" defTabSz="711200">
            <a:lnSpc>
              <a:spcPct val="90000"/>
            </a:lnSpc>
            <a:spcBef>
              <a:spcPct val="0"/>
            </a:spcBef>
            <a:spcAft>
              <a:spcPct val="15000"/>
            </a:spcAft>
            <a:buChar char="•"/>
          </a:pPr>
          <a:r>
            <a:rPr lang="en-US" sz="1600" b="1" kern="1200" dirty="0"/>
            <a:t>To work everyone must submit their intimate pict8res of any kind to Facebook</a:t>
          </a:r>
        </a:p>
      </dsp:txBody>
      <dsp:txXfrm>
        <a:off x="7609236" y="2396846"/>
        <a:ext cx="2996108" cy="1997405"/>
      </dsp:txXfrm>
    </dsp:sp>
    <dsp:sp modelId="{F8F67F52-B50F-E548-97F2-C2FD82902421}">
      <dsp:nvSpPr>
        <dsp:cNvPr id="0" name=""/>
        <dsp:cNvSpPr/>
      </dsp:nvSpPr>
      <dsp:spPr>
        <a:xfrm>
          <a:off x="4752238" y="4859445"/>
          <a:ext cx="1997405" cy="1997405"/>
        </a:xfrm>
        <a:prstGeom prst="ellips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Issues</a:t>
          </a:r>
        </a:p>
      </dsp:txBody>
      <dsp:txXfrm>
        <a:off x="5044751" y="5151958"/>
        <a:ext cx="1412379" cy="1412379"/>
      </dsp:txXfrm>
    </dsp:sp>
    <dsp:sp modelId="{67FAE882-E297-2A40-8BE0-B373A93B8690}">
      <dsp:nvSpPr>
        <dsp:cNvPr id="0" name=""/>
        <dsp:cNvSpPr/>
      </dsp:nvSpPr>
      <dsp:spPr>
        <a:xfrm>
          <a:off x="6949385" y="4859445"/>
          <a:ext cx="2996108" cy="199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Access</a:t>
          </a:r>
        </a:p>
        <a:p>
          <a:pPr marL="171450" lvl="1" indent="-171450" algn="l" defTabSz="711200">
            <a:lnSpc>
              <a:spcPct val="90000"/>
            </a:lnSpc>
            <a:spcBef>
              <a:spcPct val="0"/>
            </a:spcBef>
            <a:spcAft>
              <a:spcPct val="15000"/>
            </a:spcAft>
            <a:buChar char="•"/>
          </a:pPr>
          <a:r>
            <a:rPr lang="en-US" sz="1600" b="1" kern="1200" dirty="0"/>
            <a:t>Control</a:t>
          </a:r>
        </a:p>
        <a:p>
          <a:pPr marL="171450" lvl="1" indent="-171450" algn="l" defTabSz="711200">
            <a:lnSpc>
              <a:spcPct val="90000"/>
            </a:lnSpc>
            <a:spcBef>
              <a:spcPct val="0"/>
            </a:spcBef>
            <a:spcAft>
              <a:spcPct val="15000"/>
            </a:spcAft>
            <a:buChar char="•"/>
          </a:pPr>
          <a:r>
            <a:rPr lang="en-US" sz="1600" b="1" kern="1200" dirty="0"/>
            <a:t>Use</a:t>
          </a:r>
        </a:p>
      </dsp:txBody>
      <dsp:txXfrm>
        <a:off x="6949385" y="4859445"/>
        <a:ext cx="2996108" cy="1997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ABE1D-3472-4B4C-80BD-894651D0CD8E}">
      <dsp:nvSpPr>
        <dsp:cNvPr id="0" name=""/>
        <dsp:cNvSpPr/>
      </dsp:nvSpPr>
      <dsp:spPr>
        <a:xfrm>
          <a:off x="0" y="0"/>
          <a:ext cx="12192000" cy="6149339"/>
        </a:xfrm>
        <a:prstGeom prst="roundRect">
          <a:avLst>
            <a:gd name="adj" fmla="val 85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4772570" numCol="1" spcCol="1270" anchor="t" anchorCtr="0">
          <a:noAutofit/>
        </a:bodyPr>
        <a:lstStyle/>
        <a:p>
          <a:pPr marL="0" lvl="0" indent="0" algn="l" defTabSz="1555750">
            <a:lnSpc>
              <a:spcPct val="90000"/>
            </a:lnSpc>
            <a:spcBef>
              <a:spcPct val="0"/>
            </a:spcBef>
            <a:spcAft>
              <a:spcPct val="35000"/>
            </a:spcAft>
            <a:buNone/>
          </a:pPr>
          <a:r>
            <a:rPr lang="en-US" sz="3500" kern="1200"/>
            <a:t>Social media companies at the center of law, politics and society</a:t>
          </a:r>
        </a:p>
      </dsp:txBody>
      <dsp:txXfrm>
        <a:off x="153092" y="153092"/>
        <a:ext cx="11885816" cy="5843155"/>
      </dsp:txXfrm>
    </dsp:sp>
    <dsp:sp modelId="{06B51264-212C-5A46-A2C1-82A1DD528BD5}">
      <dsp:nvSpPr>
        <dsp:cNvPr id="0" name=""/>
        <dsp:cNvSpPr/>
      </dsp:nvSpPr>
      <dsp:spPr>
        <a:xfrm>
          <a:off x="304800" y="1537334"/>
          <a:ext cx="1828800" cy="1393509"/>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Tool of state for control; it’s politics</a:t>
          </a:r>
        </a:p>
      </dsp:txBody>
      <dsp:txXfrm>
        <a:off x="347655" y="1580189"/>
        <a:ext cx="1743090" cy="1307799"/>
      </dsp:txXfrm>
    </dsp:sp>
    <dsp:sp modelId="{0E412ADF-A7FF-9841-BDC0-E0B8A5A0A095}">
      <dsp:nvSpPr>
        <dsp:cNvPr id="0" name=""/>
        <dsp:cNvSpPr/>
      </dsp:nvSpPr>
      <dsp:spPr>
        <a:xfrm>
          <a:off x="304800" y="2990048"/>
          <a:ext cx="1828800" cy="1393509"/>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653393"/>
              <a:satOff val="-2718"/>
              <a:lumOff val="6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Tool of enterprises for data harvesting; its business</a:t>
          </a:r>
        </a:p>
      </dsp:txBody>
      <dsp:txXfrm>
        <a:off x="347655" y="3032903"/>
        <a:ext cx="1743090" cy="1307799"/>
      </dsp:txXfrm>
    </dsp:sp>
    <dsp:sp modelId="{336B9C9D-12F4-7840-B2C7-56FF5DE623D0}">
      <dsp:nvSpPr>
        <dsp:cNvPr id="0" name=""/>
        <dsp:cNvSpPr/>
      </dsp:nvSpPr>
      <dsp:spPr>
        <a:xfrm>
          <a:off x="304800" y="4442762"/>
          <a:ext cx="1828800" cy="1393509"/>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1306786"/>
              <a:satOff val="-5437"/>
              <a:lumOff val="12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Surveillance/accountability mechanism,</a:t>
          </a:r>
        </a:p>
        <a:p>
          <a:pPr marL="0" lvl="0" indent="0" algn="ctr" defTabSz="622300">
            <a:lnSpc>
              <a:spcPct val="90000"/>
            </a:lnSpc>
            <a:spcBef>
              <a:spcPct val="0"/>
            </a:spcBef>
            <a:spcAft>
              <a:spcPct val="35000"/>
            </a:spcAft>
            <a:buNone/>
          </a:pPr>
          <a:r>
            <a:rPr lang="en-US" sz="1400" b="1" kern="1200" dirty="0"/>
            <a:t>It0s risk management and social control</a:t>
          </a:r>
        </a:p>
      </dsp:txBody>
      <dsp:txXfrm>
        <a:off x="347655" y="4485617"/>
        <a:ext cx="1743090" cy="1307799"/>
      </dsp:txXfrm>
    </dsp:sp>
    <dsp:sp modelId="{D5028BD3-C02F-4048-B339-6F82E314197D}">
      <dsp:nvSpPr>
        <dsp:cNvPr id="0" name=""/>
        <dsp:cNvSpPr/>
      </dsp:nvSpPr>
      <dsp:spPr>
        <a:xfrm>
          <a:off x="2386762" y="974150"/>
          <a:ext cx="9490091" cy="4656002"/>
        </a:xfrm>
        <a:prstGeom prst="roundRect">
          <a:avLst>
            <a:gd name="adj" fmla="val 105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2733381" numCol="1" spcCol="1270" anchor="t" anchorCtr="0">
          <a:noAutofit/>
        </a:bodyPr>
        <a:lstStyle/>
        <a:p>
          <a:pPr marL="0" lvl="0" indent="0" algn="l" defTabSz="1555750">
            <a:lnSpc>
              <a:spcPct val="90000"/>
            </a:lnSpc>
            <a:spcBef>
              <a:spcPct val="0"/>
            </a:spcBef>
            <a:spcAft>
              <a:spcPct val="35000"/>
            </a:spcAft>
            <a:buNone/>
          </a:pPr>
          <a:r>
            <a:rPr lang="en-US" sz="3500" kern="1200" dirty="0"/>
            <a:t>Control of social media mirrors current global battles over management discursive space</a:t>
          </a:r>
        </a:p>
      </dsp:txBody>
      <dsp:txXfrm>
        <a:off x="2529950" y="1117338"/>
        <a:ext cx="9203715" cy="4369626"/>
      </dsp:txXfrm>
    </dsp:sp>
    <dsp:sp modelId="{B03C8ADB-8912-6342-8546-283EF7520A0A}">
      <dsp:nvSpPr>
        <dsp:cNvPr id="0" name=""/>
        <dsp:cNvSpPr/>
      </dsp:nvSpPr>
      <dsp:spPr>
        <a:xfrm>
          <a:off x="2674620" y="3043922"/>
          <a:ext cx="1889760" cy="388548"/>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1960178"/>
              <a:satOff val="-8155"/>
              <a:lumOff val="1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Data</a:t>
          </a:r>
        </a:p>
      </dsp:txBody>
      <dsp:txXfrm>
        <a:off x="2686569" y="3055871"/>
        <a:ext cx="1865862" cy="364650"/>
      </dsp:txXfrm>
    </dsp:sp>
    <dsp:sp modelId="{4C9259F2-6040-F845-9D84-9A9D5A011D42}">
      <dsp:nvSpPr>
        <dsp:cNvPr id="0" name=""/>
        <dsp:cNvSpPr/>
      </dsp:nvSpPr>
      <dsp:spPr>
        <a:xfrm>
          <a:off x="2674620" y="3461180"/>
          <a:ext cx="1889760" cy="388548"/>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2613571"/>
              <a:satOff val="-10874"/>
              <a:lumOff val="256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Personal autonomy</a:t>
          </a:r>
        </a:p>
      </dsp:txBody>
      <dsp:txXfrm>
        <a:off x="2686569" y="3473129"/>
        <a:ext cx="1865862" cy="364650"/>
      </dsp:txXfrm>
    </dsp:sp>
    <dsp:sp modelId="{88EA219B-658A-CB49-A811-A85985D84E02}">
      <dsp:nvSpPr>
        <dsp:cNvPr id="0" name=""/>
        <dsp:cNvSpPr/>
      </dsp:nvSpPr>
      <dsp:spPr>
        <a:xfrm>
          <a:off x="2674620" y="3878437"/>
          <a:ext cx="1889760" cy="388548"/>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3266964"/>
              <a:satOff val="-13592"/>
              <a:lumOff val="320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Efficient governance</a:t>
          </a:r>
        </a:p>
      </dsp:txBody>
      <dsp:txXfrm>
        <a:off x="2686569" y="3890386"/>
        <a:ext cx="1865862" cy="364650"/>
      </dsp:txXfrm>
    </dsp:sp>
    <dsp:sp modelId="{3AB13425-D291-3E42-996E-41D8816A9755}">
      <dsp:nvSpPr>
        <dsp:cNvPr id="0" name=""/>
        <dsp:cNvSpPr/>
      </dsp:nvSpPr>
      <dsp:spPr>
        <a:xfrm>
          <a:off x="2674620" y="4295695"/>
          <a:ext cx="1889760" cy="388548"/>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3920356"/>
              <a:satOff val="-16311"/>
              <a:lumOff val="3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Risk management</a:t>
          </a:r>
        </a:p>
      </dsp:txBody>
      <dsp:txXfrm>
        <a:off x="2686569" y="4307644"/>
        <a:ext cx="1865862" cy="364650"/>
      </dsp:txXfrm>
    </dsp:sp>
    <dsp:sp modelId="{8D6C371B-CDCC-A641-A133-61E2F7764E3D}">
      <dsp:nvSpPr>
        <dsp:cNvPr id="0" name=""/>
        <dsp:cNvSpPr/>
      </dsp:nvSpPr>
      <dsp:spPr>
        <a:xfrm>
          <a:off x="2674620" y="4712952"/>
          <a:ext cx="1889760" cy="388548"/>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4573749"/>
              <a:satOff val="-19029"/>
              <a:lumOff val="44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Accountability</a:t>
          </a:r>
        </a:p>
      </dsp:txBody>
      <dsp:txXfrm>
        <a:off x="2686569" y="4724901"/>
        <a:ext cx="1865862" cy="364650"/>
      </dsp:txXfrm>
    </dsp:sp>
    <dsp:sp modelId="{591FEB73-E865-FD4E-8AD3-2B6E3BAAA1FA}">
      <dsp:nvSpPr>
        <dsp:cNvPr id="0" name=""/>
        <dsp:cNvSpPr/>
      </dsp:nvSpPr>
      <dsp:spPr>
        <a:xfrm>
          <a:off x="2674620" y="5130210"/>
          <a:ext cx="1889760" cy="388548"/>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5227142"/>
              <a:satOff val="-21748"/>
              <a:lumOff val="51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Responsibility</a:t>
          </a:r>
        </a:p>
      </dsp:txBody>
      <dsp:txXfrm>
        <a:off x="2686569" y="5142159"/>
        <a:ext cx="1865862" cy="364650"/>
      </dsp:txXfrm>
    </dsp:sp>
    <dsp:sp modelId="{A812C629-C143-F540-8333-8203B73D264F}">
      <dsp:nvSpPr>
        <dsp:cNvPr id="0" name=""/>
        <dsp:cNvSpPr/>
      </dsp:nvSpPr>
      <dsp:spPr>
        <a:xfrm>
          <a:off x="4669141" y="2800679"/>
          <a:ext cx="7522858" cy="3348659"/>
        </a:xfrm>
        <a:prstGeom prst="roundRect">
          <a:avLst>
            <a:gd name="adj" fmla="val 105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88384" numCol="1" spcCol="1270" anchor="t" anchorCtr="0">
          <a:noAutofit/>
        </a:bodyPr>
        <a:lstStyle/>
        <a:p>
          <a:pPr marL="0" lvl="0" indent="0" algn="l" defTabSz="1555750">
            <a:lnSpc>
              <a:spcPct val="90000"/>
            </a:lnSpc>
            <a:spcBef>
              <a:spcPct val="0"/>
            </a:spcBef>
            <a:spcAft>
              <a:spcPct val="35000"/>
            </a:spcAft>
            <a:buNone/>
          </a:pPr>
          <a:r>
            <a:rPr lang="en-US" sz="3500" kern="1200" dirty="0"/>
            <a:t>Scandals</a:t>
          </a:r>
        </a:p>
      </dsp:txBody>
      <dsp:txXfrm>
        <a:off x="4772124" y="2903662"/>
        <a:ext cx="7316892" cy="3142693"/>
      </dsp:txXfrm>
    </dsp:sp>
    <dsp:sp modelId="{C4E3D454-2545-9F4A-AB50-0491C54F2B01}">
      <dsp:nvSpPr>
        <dsp:cNvPr id="0" name=""/>
        <dsp:cNvSpPr/>
      </dsp:nvSpPr>
      <dsp:spPr>
        <a:xfrm>
          <a:off x="4985004" y="3591859"/>
          <a:ext cx="896123" cy="2286262"/>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5880535"/>
              <a:satOff val="-24466"/>
              <a:lumOff val="5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 of data  by social media companies and others</a:t>
          </a:r>
        </a:p>
      </dsp:txBody>
      <dsp:txXfrm>
        <a:off x="5012563" y="3619418"/>
        <a:ext cx="841005" cy="2231144"/>
      </dsp:txXfrm>
    </dsp:sp>
    <dsp:sp modelId="{B4084B47-6552-3F44-BFB5-6BC120442DDE}">
      <dsp:nvSpPr>
        <dsp:cNvPr id="0" name=""/>
        <dsp:cNvSpPr/>
      </dsp:nvSpPr>
      <dsp:spPr>
        <a:xfrm>
          <a:off x="5906621" y="3591859"/>
          <a:ext cx="896123" cy="2286262"/>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6533927"/>
              <a:satOff val="-27185"/>
              <a:lumOff val="64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Integrity of data</a:t>
          </a:r>
        </a:p>
      </dsp:txBody>
      <dsp:txXfrm>
        <a:off x="5934180" y="3619418"/>
        <a:ext cx="841005" cy="2231144"/>
      </dsp:txXfrm>
    </dsp:sp>
    <dsp:sp modelId="{71EEF726-5BB1-FA43-8B46-9B92C31290DD}">
      <dsp:nvSpPr>
        <dsp:cNvPr id="0" name=""/>
        <dsp:cNvSpPr/>
      </dsp:nvSpPr>
      <dsp:spPr>
        <a:xfrm>
          <a:off x="6828238" y="3607361"/>
          <a:ext cx="896123" cy="2255259"/>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7187320"/>
              <a:satOff val="-29903"/>
              <a:lumOff val="704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Snooping</a:t>
          </a:r>
        </a:p>
      </dsp:txBody>
      <dsp:txXfrm>
        <a:off x="6855797" y="3634920"/>
        <a:ext cx="841005" cy="2200141"/>
      </dsp:txXfrm>
    </dsp:sp>
    <dsp:sp modelId="{EF234A65-1B9A-D747-8A27-BA3243706BC3}">
      <dsp:nvSpPr>
        <dsp:cNvPr id="0" name=""/>
        <dsp:cNvSpPr/>
      </dsp:nvSpPr>
      <dsp:spPr>
        <a:xfrm>
          <a:off x="7749856" y="3591859"/>
          <a:ext cx="896123" cy="2286262"/>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7840713"/>
              <a:satOff val="-32622"/>
              <a:lumOff val="768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use of data or postings aggressively by 3trd parties (private or public)</a:t>
          </a:r>
        </a:p>
      </dsp:txBody>
      <dsp:txXfrm>
        <a:off x="7777415" y="3619418"/>
        <a:ext cx="841005" cy="2231144"/>
      </dsp:txXfrm>
    </dsp:sp>
    <dsp:sp modelId="{00913228-FD4F-5149-A05A-034E27AFF670}">
      <dsp:nvSpPr>
        <dsp:cNvPr id="0" name=""/>
        <dsp:cNvSpPr/>
      </dsp:nvSpPr>
      <dsp:spPr>
        <a:xfrm>
          <a:off x="8671473" y="3591859"/>
          <a:ext cx="896123" cy="2286262"/>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8494105"/>
              <a:satOff val="-35340"/>
              <a:lumOff val="832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Inflammatory postings</a:t>
          </a:r>
        </a:p>
      </dsp:txBody>
      <dsp:txXfrm>
        <a:off x="8699032" y="3619418"/>
        <a:ext cx="841005" cy="2231144"/>
      </dsp:txXfrm>
    </dsp:sp>
    <dsp:sp modelId="{655632FE-D649-F84D-941B-32E2F60EB23B}">
      <dsp:nvSpPr>
        <dsp:cNvPr id="0" name=""/>
        <dsp:cNvSpPr/>
      </dsp:nvSpPr>
      <dsp:spPr>
        <a:xfrm>
          <a:off x="9593091" y="3591859"/>
          <a:ext cx="896123" cy="2286262"/>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9147498"/>
              <a:satOff val="-38059"/>
              <a:lumOff val="89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False news</a:t>
          </a:r>
        </a:p>
      </dsp:txBody>
      <dsp:txXfrm>
        <a:off x="9620650" y="3619418"/>
        <a:ext cx="841005" cy="2231144"/>
      </dsp:txXfrm>
    </dsp:sp>
    <dsp:sp modelId="{48EC9D02-DC50-4243-A85F-E45A10119964}">
      <dsp:nvSpPr>
        <dsp:cNvPr id="0" name=""/>
        <dsp:cNvSpPr/>
      </dsp:nvSpPr>
      <dsp:spPr>
        <a:xfrm>
          <a:off x="10514708" y="3591859"/>
          <a:ext cx="896123" cy="2286262"/>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Insults to religion, ethnic communities</a:t>
          </a:r>
        </a:p>
      </dsp:txBody>
      <dsp:txXfrm>
        <a:off x="10542267" y="3619418"/>
        <a:ext cx="841005" cy="2231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9B71D-9230-DA4D-B403-1EEE7A3CF9DD}">
      <dsp:nvSpPr>
        <dsp:cNvPr id="0" name=""/>
        <dsp:cNvSpPr/>
      </dsp:nvSpPr>
      <dsp:spPr>
        <a:xfrm>
          <a:off x="652701" y="1464605"/>
          <a:ext cx="4109861" cy="135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State Duty</a:t>
          </a:r>
        </a:p>
      </dsp:txBody>
      <dsp:txXfrm>
        <a:off x="652701" y="1464605"/>
        <a:ext cx="4109861" cy="1354386"/>
      </dsp:txXfrm>
    </dsp:sp>
    <dsp:sp modelId="{98B03253-703D-D944-A1FB-A802269219F8}">
      <dsp:nvSpPr>
        <dsp:cNvPr id="0" name=""/>
        <dsp:cNvSpPr/>
      </dsp:nvSpPr>
      <dsp:spPr>
        <a:xfrm>
          <a:off x="652701" y="4320539"/>
          <a:ext cx="4109861" cy="2537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t" anchorCtr="0">
          <a:noAutofit/>
        </a:bodyPr>
        <a:lstStyle/>
        <a:p>
          <a:pPr marL="228600" lvl="1" indent="-228600" algn="l" defTabSz="1200150">
            <a:lnSpc>
              <a:spcPct val="90000"/>
            </a:lnSpc>
            <a:spcBef>
              <a:spcPct val="0"/>
            </a:spcBef>
            <a:spcAft>
              <a:spcPct val="15000"/>
            </a:spcAft>
            <a:buChar char="•"/>
          </a:pPr>
          <a:r>
            <a:rPr lang="en-US" sz="2700" kern="1200"/>
            <a:t>Censorship</a:t>
          </a:r>
        </a:p>
        <a:p>
          <a:pPr marL="228600" lvl="1" indent="-228600" algn="l" defTabSz="1200150">
            <a:lnSpc>
              <a:spcPct val="90000"/>
            </a:lnSpc>
            <a:spcBef>
              <a:spcPct val="0"/>
            </a:spcBef>
            <a:spcAft>
              <a:spcPct val="15000"/>
            </a:spcAft>
            <a:buChar char="•"/>
          </a:pPr>
          <a:r>
            <a:rPr lang="en-US" sz="2700" kern="1200"/>
            <a:t>Access to data</a:t>
          </a:r>
        </a:p>
        <a:p>
          <a:pPr marL="228600" lvl="1" indent="-228600" algn="l" defTabSz="1200150">
            <a:lnSpc>
              <a:spcPct val="90000"/>
            </a:lnSpc>
            <a:spcBef>
              <a:spcPct val="0"/>
            </a:spcBef>
            <a:spcAft>
              <a:spcPct val="15000"/>
            </a:spcAft>
            <a:buChar char="•"/>
          </a:pPr>
          <a:r>
            <a:rPr lang="en-US" sz="2700" kern="1200" dirty="0"/>
            <a:t>Control of data</a:t>
          </a:r>
        </a:p>
        <a:p>
          <a:pPr marL="228600" lvl="1" indent="-228600" algn="l" defTabSz="1200150">
            <a:lnSpc>
              <a:spcPct val="90000"/>
            </a:lnSpc>
            <a:spcBef>
              <a:spcPct val="0"/>
            </a:spcBef>
            <a:spcAft>
              <a:spcPct val="15000"/>
            </a:spcAft>
            <a:buChar char="•"/>
          </a:pPr>
          <a:r>
            <a:rPr lang="en-US" sz="2700" kern="1200" dirty="0"/>
            <a:t>Managing Discursive Space</a:t>
          </a:r>
        </a:p>
        <a:p>
          <a:pPr marL="228600" lvl="1" indent="-228600" algn="l" defTabSz="1200150">
            <a:lnSpc>
              <a:spcPct val="90000"/>
            </a:lnSpc>
            <a:spcBef>
              <a:spcPct val="0"/>
            </a:spcBef>
            <a:spcAft>
              <a:spcPct val="15000"/>
            </a:spcAft>
            <a:buChar char="•"/>
          </a:pPr>
          <a:r>
            <a:rPr lang="en-US" sz="2700" kern="1200" dirty="0"/>
            <a:t>Rule of law</a:t>
          </a:r>
        </a:p>
      </dsp:txBody>
      <dsp:txXfrm>
        <a:off x="652701" y="4320539"/>
        <a:ext cx="4109861" cy="2537459"/>
      </dsp:txXfrm>
    </dsp:sp>
    <dsp:sp modelId="{615EDF55-5955-4D4A-BAB3-A69186F0973C}">
      <dsp:nvSpPr>
        <dsp:cNvPr id="0" name=""/>
        <dsp:cNvSpPr/>
      </dsp:nvSpPr>
      <dsp:spPr>
        <a:xfrm>
          <a:off x="648030" y="1052685"/>
          <a:ext cx="326920" cy="326920"/>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BFCF7DD-E034-CB42-B845-A96D5EBF1108}">
      <dsp:nvSpPr>
        <dsp:cNvPr id="0" name=""/>
        <dsp:cNvSpPr/>
      </dsp:nvSpPr>
      <dsp:spPr>
        <a:xfrm>
          <a:off x="876875" y="594995"/>
          <a:ext cx="326920" cy="326920"/>
        </a:xfrm>
        <a:prstGeom prst="ellipse">
          <a:avLst/>
        </a:prstGeom>
        <a:gradFill rotWithShape="0">
          <a:gsLst>
            <a:gs pos="0">
              <a:schemeClr val="accent5">
                <a:hueOff val="-375475"/>
                <a:satOff val="-968"/>
                <a:lumOff val="-654"/>
                <a:alphaOff val="0"/>
                <a:lumMod val="110000"/>
                <a:satMod val="105000"/>
                <a:tint val="67000"/>
              </a:schemeClr>
            </a:gs>
            <a:gs pos="50000">
              <a:schemeClr val="accent5">
                <a:hueOff val="-375475"/>
                <a:satOff val="-968"/>
                <a:lumOff val="-654"/>
                <a:alphaOff val="0"/>
                <a:lumMod val="105000"/>
                <a:satMod val="103000"/>
                <a:tint val="73000"/>
              </a:schemeClr>
            </a:gs>
            <a:gs pos="100000">
              <a:schemeClr val="accent5">
                <a:hueOff val="-375475"/>
                <a:satOff val="-968"/>
                <a:lumOff val="-65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C4B5C95-05B4-DB44-8F36-FC18123ABD91}">
      <dsp:nvSpPr>
        <dsp:cNvPr id="0" name=""/>
        <dsp:cNvSpPr/>
      </dsp:nvSpPr>
      <dsp:spPr>
        <a:xfrm>
          <a:off x="1426102" y="686533"/>
          <a:ext cx="513732" cy="513732"/>
        </a:xfrm>
        <a:prstGeom prst="ellipse">
          <a:avLst/>
        </a:prstGeom>
        <a:gradFill rotWithShape="0">
          <a:gsLst>
            <a:gs pos="0">
              <a:schemeClr val="accent5">
                <a:hueOff val="-750949"/>
                <a:satOff val="-1935"/>
                <a:lumOff val="-1307"/>
                <a:alphaOff val="0"/>
                <a:lumMod val="110000"/>
                <a:satMod val="105000"/>
                <a:tint val="67000"/>
              </a:schemeClr>
            </a:gs>
            <a:gs pos="50000">
              <a:schemeClr val="accent5">
                <a:hueOff val="-750949"/>
                <a:satOff val="-1935"/>
                <a:lumOff val="-1307"/>
                <a:alphaOff val="0"/>
                <a:lumMod val="105000"/>
                <a:satMod val="103000"/>
                <a:tint val="73000"/>
              </a:schemeClr>
            </a:gs>
            <a:gs pos="100000">
              <a:schemeClr val="accent5">
                <a:hueOff val="-750949"/>
                <a:satOff val="-1935"/>
                <a:lumOff val="-13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DA067F6-B586-9A4B-959E-D61B64A105C9}">
      <dsp:nvSpPr>
        <dsp:cNvPr id="0" name=""/>
        <dsp:cNvSpPr/>
      </dsp:nvSpPr>
      <dsp:spPr>
        <a:xfrm>
          <a:off x="1883791" y="183075"/>
          <a:ext cx="326920" cy="326920"/>
        </a:xfrm>
        <a:prstGeom prst="ellipse">
          <a:avLst/>
        </a:prstGeom>
        <a:gradFill rotWithShape="0">
          <a:gsLst>
            <a:gs pos="0">
              <a:schemeClr val="accent5">
                <a:hueOff val="-1126424"/>
                <a:satOff val="-2903"/>
                <a:lumOff val="-1961"/>
                <a:alphaOff val="0"/>
                <a:lumMod val="110000"/>
                <a:satMod val="105000"/>
                <a:tint val="67000"/>
              </a:schemeClr>
            </a:gs>
            <a:gs pos="50000">
              <a:schemeClr val="accent5">
                <a:hueOff val="-1126424"/>
                <a:satOff val="-2903"/>
                <a:lumOff val="-1961"/>
                <a:alphaOff val="0"/>
                <a:lumMod val="105000"/>
                <a:satMod val="103000"/>
                <a:tint val="73000"/>
              </a:schemeClr>
            </a:gs>
            <a:gs pos="100000">
              <a:schemeClr val="accent5">
                <a:hueOff val="-1126424"/>
                <a:satOff val="-2903"/>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F7650EA-8491-6645-BC7D-90820D1E6F06}">
      <dsp:nvSpPr>
        <dsp:cNvPr id="0" name=""/>
        <dsp:cNvSpPr/>
      </dsp:nvSpPr>
      <dsp:spPr>
        <a:xfrm>
          <a:off x="2478787" y="0"/>
          <a:ext cx="326920" cy="326920"/>
        </a:xfrm>
        <a:prstGeom prst="ellipse">
          <a:avLst/>
        </a:prstGeom>
        <a:gradFill rotWithShape="0">
          <a:gsLst>
            <a:gs pos="0">
              <a:schemeClr val="accent5">
                <a:hueOff val="-1501898"/>
                <a:satOff val="-3871"/>
                <a:lumOff val="-2614"/>
                <a:alphaOff val="0"/>
                <a:lumMod val="110000"/>
                <a:satMod val="105000"/>
                <a:tint val="67000"/>
              </a:schemeClr>
            </a:gs>
            <a:gs pos="50000">
              <a:schemeClr val="accent5">
                <a:hueOff val="-1501898"/>
                <a:satOff val="-3871"/>
                <a:lumOff val="-2614"/>
                <a:alphaOff val="0"/>
                <a:lumMod val="105000"/>
                <a:satMod val="103000"/>
                <a:tint val="73000"/>
              </a:schemeClr>
            </a:gs>
            <a:gs pos="100000">
              <a:schemeClr val="accent5">
                <a:hueOff val="-1501898"/>
                <a:satOff val="-3871"/>
                <a:lumOff val="-26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FF1D85C-39B3-9841-B05D-37B48AD2544B}">
      <dsp:nvSpPr>
        <dsp:cNvPr id="0" name=""/>
        <dsp:cNvSpPr/>
      </dsp:nvSpPr>
      <dsp:spPr>
        <a:xfrm>
          <a:off x="3211090" y="320382"/>
          <a:ext cx="326920" cy="326920"/>
        </a:xfrm>
        <a:prstGeom prst="ellipse">
          <a:avLst/>
        </a:prstGeom>
        <a:gradFill rotWithShape="0">
          <a:gsLst>
            <a:gs pos="0">
              <a:schemeClr val="accent5">
                <a:hueOff val="-1877373"/>
                <a:satOff val="-4839"/>
                <a:lumOff val="-3268"/>
                <a:alphaOff val="0"/>
                <a:lumMod val="110000"/>
                <a:satMod val="105000"/>
                <a:tint val="67000"/>
              </a:schemeClr>
            </a:gs>
            <a:gs pos="50000">
              <a:schemeClr val="accent5">
                <a:hueOff val="-1877373"/>
                <a:satOff val="-4839"/>
                <a:lumOff val="-3268"/>
                <a:alphaOff val="0"/>
                <a:lumMod val="105000"/>
                <a:satMod val="103000"/>
                <a:tint val="73000"/>
              </a:schemeClr>
            </a:gs>
            <a:gs pos="100000">
              <a:schemeClr val="accent5">
                <a:hueOff val="-1877373"/>
                <a:satOff val="-4839"/>
                <a:lumOff val="-326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48EFC91-080A-2B4F-B92F-BF21B7BD6B4E}">
      <dsp:nvSpPr>
        <dsp:cNvPr id="0" name=""/>
        <dsp:cNvSpPr/>
      </dsp:nvSpPr>
      <dsp:spPr>
        <a:xfrm>
          <a:off x="3668779" y="549226"/>
          <a:ext cx="513732" cy="513732"/>
        </a:xfrm>
        <a:prstGeom prst="ellips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1C1785E-6D8A-3744-B859-89C80059C3F1}">
      <dsp:nvSpPr>
        <dsp:cNvPr id="0" name=""/>
        <dsp:cNvSpPr/>
      </dsp:nvSpPr>
      <dsp:spPr>
        <a:xfrm>
          <a:off x="4309544" y="1052685"/>
          <a:ext cx="326920" cy="326920"/>
        </a:xfrm>
        <a:prstGeom prst="ellipse">
          <a:avLst/>
        </a:prstGeom>
        <a:gradFill rotWithShape="0">
          <a:gsLst>
            <a:gs pos="0">
              <a:schemeClr val="accent5">
                <a:hueOff val="-2628322"/>
                <a:satOff val="-6774"/>
                <a:lumOff val="-4575"/>
                <a:alphaOff val="0"/>
                <a:lumMod val="110000"/>
                <a:satMod val="105000"/>
                <a:tint val="67000"/>
              </a:schemeClr>
            </a:gs>
            <a:gs pos="50000">
              <a:schemeClr val="accent5">
                <a:hueOff val="-2628322"/>
                <a:satOff val="-6774"/>
                <a:lumOff val="-4575"/>
                <a:alphaOff val="0"/>
                <a:lumMod val="105000"/>
                <a:satMod val="103000"/>
                <a:tint val="73000"/>
              </a:schemeClr>
            </a:gs>
            <a:gs pos="100000">
              <a:schemeClr val="accent5">
                <a:hueOff val="-2628322"/>
                <a:satOff val="-6774"/>
                <a:lumOff val="-45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68B76A0-D674-524F-B8B0-4CCC5A874BEE}">
      <dsp:nvSpPr>
        <dsp:cNvPr id="0" name=""/>
        <dsp:cNvSpPr/>
      </dsp:nvSpPr>
      <dsp:spPr>
        <a:xfrm>
          <a:off x="4584157" y="1556143"/>
          <a:ext cx="326920" cy="326920"/>
        </a:xfrm>
        <a:prstGeom prst="ellipse">
          <a:avLst/>
        </a:prstGeom>
        <a:gradFill rotWithShape="0">
          <a:gsLst>
            <a:gs pos="0">
              <a:schemeClr val="accent5">
                <a:hueOff val="-3003797"/>
                <a:satOff val="-7742"/>
                <a:lumOff val="-5229"/>
                <a:alphaOff val="0"/>
                <a:lumMod val="110000"/>
                <a:satMod val="105000"/>
                <a:tint val="67000"/>
              </a:schemeClr>
            </a:gs>
            <a:gs pos="50000">
              <a:schemeClr val="accent5">
                <a:hueOff val="-3003797"/>
                <a:satOff val="-7742"/>
                <a:lumOff val="-5229"/>
                <a:alphaOff val="0"/>
                <a:lumMod val="105000"/>
                <a:satMod val="103000"/>
                <a:tint val="73000"/>
              </a:schemeClr>
            </a:gs>
            <a:gs pos="100000">
              <a:schemeClr val="accent5">
                <a:hueOff val="-3003797"/>
                <a:satOff val="-7742"/>
                <a:lumOff val="-522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027023D-1FE7-764D-926C-7D2224ECA173}">
      <dsp:nvSpPr>
        <dsp:cNvPr id="0" name=""/>
        <dsp:cNvSpPr/>
      </dsp:nvSpPr>
      <dsp:spPr>
        <a:xfrm>
          <a:off x="2204174" y="594995"/>
          <a:ext cx="840653" cy="840653"/>
        </a:xfrm>
        <a:prstGeom prst="ellipse">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1CB2751-339D-6742-AA9C-2132F4C84041}">
      <dsp:nvSpPr>
        <dsp:cNvPr id="0" name=""/>
        <dsp:cNvSpPr/>
      </dsp:nvSpPr>
      <dsp:spPr>
        <a:xfrm>
          <a:off x="419186" y="2334214"/>
          <a:ext cx="326920" cy="326920"/>
        </a:xfrm>
        <a:prstGeom prst="ellipse">
          <a:avLst/>
        </a:prstGeom>
        <a:gradFill rotWithShape="0">
          <a:gsLst>
            <a:gs pos="0">
              <a:schemeClr val="accent5">
                <a:hueOff val="-3754746"/>
                <a:satOff val="-9677"/>
                <a:lumOff val="-6536"/>
                <a:alphaOff val="0"/>
                <a:lumMod val="110000"/>
                <a:satMod val="105000"/>
                <a:tint val="67000"/>
              </a:schemeClr>
            </a:gs>
            <a:gs pos="50000">
              <a:schemeClr val="accent5">
                <a:hueOff val="-3754746"/>
                <a:satOff val="-9677"/>
                <a:lumOff val="-6536"/>
                <a:alphaOff val="0"/>
                <a:lumMod val="105000"/>
                <a:satMod val="103000"/>
                <a:tint val="73000"/>
              </a:schemeClr>
            </a:gs>
            <a:gs pos="100000">
              <a:schemeClr val="accent5">
                <a:hueOff val="-3754746"/>
                <a:satOff val="-9677"/>
                <a:lumOff val="-653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00A01F2-8403-1A41-A630-2E57ED3504B7}">
      <dsp:nvSpPr>
        <dsp:cNvPr id="0" name=""/>
        <dsp:cNvSpPr/>
      </dsp:nvSpPr>
      <dsp:spPr>
        <a:xfrm>
          <a:off x="693799" y="2746134"/>
          <a:ext cx="513732" cy="513732"/>
        </a:xfrm>
        <a:prstGeom prst="ellipse">
          <a:avLst/>
        </a:prstGeom>
        <a:gradFill rotWithShape="0">
          <a:gsLst>
            <a:gs pos="0">
              <a:schemeClr val="accent5">
                <a:hueOff val="-4130220"/>
                <a:satOff val="-10645"/>
                <a:lumOff val="-7190"/>
                <a:alphaOff val="0"/>
                <a:lumMod val="110000"/>
                <a:satMod val="105000"/>
                <a:tint val="67000"/>
              </a:schemeClr>
            </a:gs>
            <a:gs pos="50000">
              <a:schemeClr val="accent5">
                <a:hueOff val="-4130220"/>
                <a:satOff val="-10645"/>
                <a:lumOff val="-7190"/>
                <a:alphaOff val="0"/>
                <a:lumMod val="105000"/>
                <a:satMod val="103000"/>
                <a:tint val="73000"/>
              </a:schemeClr>
            </a:gs>
            <a:gs pos="100000">
              <a:schemeClr val="accent5">
                <a:hueOff val="-4130220"/>
                <a:satOff val="-10645"/>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9587106-14F3-CB43-A3D2-485328A308E7}">
      <dsp:nvSpPr>
        <dsp:cNvPr id="0" name=""/>
        <dsp:cNvSpPr/>
      </dsp:nvSpPr>
      <dsp:spPr>
        <a:xfrm>
          <a:off x="1380333" y="3112286"/>
          <a:ext cx="747247" cy="747247"/>
        </a:xfrm>
        <a:prstGeom prst="ellips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7E7A32A-68FC-2944-84C8-FC215DE47E8B}">
      <dsp:nvSpPr>
        <dsp:cNvPr id="0" name=""/>
        <dsp:cNvSpPr/>
      </dsp:nvSpPr>
      <dsp:spPr>
        <a:xfrm>
          <a:off x="2341480" y="3707282"/>
          <a:ext cx="326920" cy="326920"/>
        </a:xfrm>
        <a:prstGeom prst="ellipse">
          <a:avLst/>
        </a:prstGeom>
        <a:gradFill rotWithShape="0">
          <a:gsLst>
            <a:gs pos="0">
              <a:schemeClr val="accent5">
                <a:hueOff val="-4881170"/>
                <a:satOff val="-12580"/>
                <a:lumOff val="-8497"/>
                <a:alphaOff val="0"/>
                <a:lumMod val="110000"/>
                <a:satMod val="105000"/>
                <a:tint val="67000"/>
              </a:schemeClr>
            </a:gs>
            <a:gs pos="50000">
              <a:schemeClr val="accent5">
                <a:hueOff val="-4881170"/>
                <a:satOff val="-12580"/>
                <a:lumOff val="-8497"/>
                <a:alphaOff val="0"/>
                <a:lumMod val="105000"/>
                <a:satMod val="103000"/>
                <a:tint val="73000"/>
              </a:schemeClr>
            </a:gs>
            <a:gs pos="100000">
              <a:schemeClr val="accent5">
                <a:hueOff val="-4881170"/>
                <a:satOff val="-12580"/>
                <a:lumOff val="-849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B7376D2-10A5-D542-A65A-FD310FA0A146}">
      <dsp:nvSpPr>
        <dsp:cNvPr id="0" name=""/>
        <dsp:cNvSpPr/>
      </dsp:nvSpPr>
      <dsp:spPr>
        <a:xfrm>
          <a:off x="2524556" y="3112286"/>
          <a:ext cx="513732" cy="513732"/>
        </a:xfrm>
        <a:prstGeom prst="ellipse">
          <a:avLst/>
        </a:prstGeom>
        <a:gradFill rotWithShape="0">
          <a:gsLst>
            <a:gs pos="0">
              <a:schemeClr val="accent5">
                <a:hueOff val="-5256644"/>
                <a:satOff val="-13548"/>
                <a:lumOff val="-9151"/>
                <a:alphaOff val="0"/>
                <a:lumMod val="110000"/>
                <a:satMod val="105000"/>
                <a:tint val="67000"/>
              </a:schemeClr>
            </a:gs>
            <a:gs pos="50000">
              <a:schemeClr val="accent5">
                <a:hueOff val="-5256644"/>
                <a:satOff val="-13548"/>
                <a:lumOff val="-9151"/>
                <a:alphaOff val="0"/>
                <a:lumMod val="105000"/>
                <a:satMod val="103000"/>
                <a:tint val="73000"/>
              </a:schemeClr>
            </a:gs>
            <a:gs pos="100000">
              <a:schemeClr val="accent5">
                <a:hueOff val="-5256644"/>
                <a:satOff val="-13548"/>
                <a:lumOff val="-91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0533FCA-E17F-7841-A6D9-473B54750C8C}">
      <dsp:nvSpPr>
        <dsp:cNvPr id="0" name=""/>
        <dsp:cNvSpPr/>
      </dsp:nvSpPr>
      <dsp:spPr>
        <a:xfrm>
          <a:off x="2982245" y="3753050"/>
          <a:ext cx="326920" cy="326920"/>
        </a:xfrm>
        <a:prstGeom prst="ellipse">
          <a:avLst/>
        </a:prstGeom>
        <a:gradFill rotWithShape="0">
          <a:gsLst>
            <a:gs pos="0">
              <a:schemeClr val="accent5">
                <a:hueOff val="-5632119"/>
                <a:satOff val="-14516"/>
                <a:lumOff val="-9804"/>
                <a:alphaOff val="0"/>
                <a:lumMod val="110000"/>
                <a:satMod val="105000"/>
                <a:tint val="67000"/>
              </a:schemeClr>
            </a:gs>
            <a:gs pos="50000">
              <a:schemeClr val="accent5">
                <a:hueOff val="-5632119"/>
                <a:satOff val="-14516"/>
                <a:lumOff val="-9804"/>
                <a:alphaOff val="0"/>
                <a:lumMod val="105000"/>
                <a:satMod val="103000"/>
                <a:tint val="73000"/>
              </a:schemeClr>
            </a:gs>
            <a:gs pos="100000">
              <a:schemeClr val="accent5">
                <a:hueOff val="-5632119"/>
                <a:satOff val="-14516"/>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141C14C-A95E-7345-91F9-A0FB0E1697EF}">
      <dsp:nvSpPr>
        <dsp:cNvPr id="0" name=""/>
        <dsp:cNvSpPr/>
      </dsp:nvSpPr>
      <dsp:spPr>
        <a:xfrm>
          <a:off x="3394165" y="3020748"/>
          <a:ext cx="747247" cy="747247"/>
        </a:xfrm>
        <a:prstGeom prst="ellipse">
          <a:avLst/>
        </a:prstGeom>
        <a:gradFill rotWithShape="0">
          <a:gsLst>
            <a:gs pos="0">
              <a:schemeClr val="accent5">
                <a:hueOff val="-6007594"/>
                <a:satOff val="-15484"/>
                <a:lumOff val="-10458"/>
                <a:alphaOff val="0"/>
                <a:lumMod val="110000"/>
                <a:satMod val="105000"/>
                <a:tint val="67000"/>
              </a:schemeClr>
            </a:gs>
            <a:gs pos="50000">
              <a:schemeClr val="accent5">
                <a:hueOff val="-6007594"/>
                <a:satOff val="-15484"/>
                <a:lumOff val="-10458"/>
                <a:alphaOff val="0"/>
                <a:lumMod val="105000"/>
                <a:satMod val="103000"/>
                <a:tint val="73000"/>
              </a:schemeClr>
            </a:gs>
            <a:gs pos="100000">
              <a:schemeClr val="accent5">
                <a:hueOff val="-6007594"/>
                <a:satOff val="-15484"/>
                <a:lumOff val="-1045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766A15-30F6-8E46-AC47-BEC1EAE59E7C}">
      <dsp:nvSpPr>
        <dsp:cNvPr id="0" name=""/>
        <dsp:cNvSpPr/>
      </dsp:nvSpPr>
      <dsp:spPr>
        <a:xfrm>
          <a:off x="4401081" y="2837672"/>
          <a:ext cx="513732" cy="513732"/>
        </a:xfrm>
        <a:prstGeom prst="ellipse">
          <a:avLst/>
        </a:prstGeom>
        <a:gradFill rotWithShape="0">
          <a:gsLst>
            <a:gs pos="0">
              <a:schemeClr val="accent5">
                <a:hueOff val="-6383068"/>
                <a:satOff val="-16451"/>
                <a:lumOff val="-11111"/>
                <a:alphaOff val="0"/>
                <a:lumMod val="110000"/>
                <a:satMod val="105000"/>
                <a:tint val="67000"/>
              </a:schemeClr>
            </a:gs>
            <a:gs pos="50000">
              <a:schemeClr val="accent5">
                <a:hueOff val="-6383068"/>
                <a:satOff val="-16451"/>
                <a:lumOff val="-11111"/>
                <a:alphaOff val="0"/>
                <a:lumMod val="105000"/>
                <a:satMod val="103000"/>
                <a:tint val="73000"/>
              </a:schemeClr>
            </a:gs>
            <a:gs pos="100000">
              <a:schemeClr val="accent5">
                <a:hueOff val="-6383068"/>
                <a:satOff val="-16451"/>
                <a:lumOff val="-1111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0046D6-EBCD-E446-914A-C3C0FB696E15}">
      <dsp:nvSpPr>
        <dsp:cNvPr id="0" name=""/>
        <dsp:cNvSpPr/>
      </dsp:nvSpPr>
      <dsp:spPr>
        <a:xfrm>
          <a:off x="4914814" y="685772"/>
          <a:ext cx="1508759" cy="2880387"/>
        </a:xfrm>
        <a:prstGeom prst="chevron">
          <a:avLst>
            <a:gd name="adj" fmla="val 6231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CB49687-D0FD-D146-A34C-2261BDF50F41}">
      <dsp:nvSpPr>
        <dsp:cNvPr id="0" name=""/>
        <dsp:cNvSpPr/>
      </dsp:nvSpPr>
      <dsp:spPr>
        <a:xfrm>
          <a:off x="6149254" y="685772"/>
          <a:ext cx="1508759" cy="2880387"/>
        </a:xfrm>
        <a:prstGeom prst="chevron">
          <a:avLst>
            <a:gd name="adj" fmla="val 6231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4B8B1D2-33CF-3F41-9699-81A47D98F2D9}">
      <dsp:nvSpPr>
        <dsp:cNvPr id="0" name=""/>
        <dsp:cNvSpPr/>
      </dsp:nvSpPr>
      <dsp:spPr>
        <a:xfrm>
          <a:off x="7966624" y="481431"/>
          <a:ext cx="3497579" cy="3497579"/>
        </a:xfrm>
        <a:prstGeom prst="ellips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r>
            <a:rPr lang="en-US" sz="3400" kern="1200"/>
            <a:t>Corporate Responsibility</a:t>
          </a:r>
        </a:p>
      </dsp:txBody>
      <dsp:txXfrm>
        <a:off x="8478833" y="993640"/>
        <a:ext cx="2473161" cy="2473161"/>
      </dsp:txXfrm>
    </dsp:sp>
    <dsp:sp modelId="{4D59C706-02E7-0043-8DD9-E2FE2B77E12E}">
      <dsp:nvSpPr>
        <dsp:cNvPr id="0" name=""/>
        <dsp:cNvSpPr/>
      </dsp:nvSpPr>
      <dsp:spPr>
        <a:xfrm>
          <a:off x="7658014" y="4320539"/>
          <a:ext cx="4114799" cy="2537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Protection of rights of individual users</a:t>
          </a:r>
        </a:p>
        <a:p>
          <a:pPr marL="228600" lvl="1" indent="-228600" algn="l" defTabSz="1200150">
            <a:lnSpc>
              <a:spcPct val="90000"/>
            </a:lnSpc>
            <a:spcBef>
              <a:spcPct val="0"/>
            </a:spcBef>
            <a:spcAft>
              <a:spcPct val="15000"/>
            </a:spcAft>
            <a:buChar char="•"/>
          </a:pPr>
          <a:r>
            <a:rPr lang="en-US" sz="2700" kern="1200" dirty="0"/>
            <a:t>Coordination with State</a:t>
          </a:r>
        </a:p>
        <a:p>
          <a:pPr marL="228600" lvl="1" indent="-228600" algn="l" defTabSz="1200150">
            <a:lnSpc>
              <a:spcPct val="90000"/>
            </a:lnSpc>
            <a:spcBef>
              <a:spcPct val="0"/>
            </a:spcBef>
            <a:spcAft>
              <a:spcPct val="15000"/>
            </a:spcAft>
            <a:buChar char="•"/>
          </a:pPr>
          <a:r>
            <a:rPr lang="en-US" sz="2700" kern="1200" dirty="0"/>
            <a:t>Managing Discursive space</a:t>
          </a:r>
        </a:p>
      </dsp:txBody>
      <dsp:txXfrm>
        <a:off x="7658014" y="4320539"/>
        <a:ext cx="4114799" cy="25374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FD191-7441-2D42-AD9E-B964BFADA9D6}">
      <dsp:nvSpPr>
        <dsp:cNvPr id="0" name=""/>
        <dsp:cNvSpPr/>
      </dsp:nvSpPr>
      <dsp:spPr>
        <a:xfrm>
          <a:off x="1488" y="891147"/>
          <a:ext cx="2437804" cy="507570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4161" tIns="25400" rIns="134161" bIns="25400" numCol="1" spcCol="1270" anchor="ctr" anchorCtr="1">
          <a:noAutofit/>
        </a:bodyPr>
        <a:lstStyle/>
        <a:p>
          <a:pPr marL="0" lvl="0" indent="0" algn="l" defTabSz="889000">
            <a:lnSpc>
              <a:spcPct val="90000"/>
            </a:lnSpc>
            <a:spcBef>
              <a:spcPct val="0"/>
            </a:spcBef>
            <a:spcAft>
              <a:spcPct val="35000"/>
            </a:spcAft>
            <a:buNone/>
          </a:pPr>
          <a:r>
            <a:rPr lang="en-US" sz="2000" kern="1200"/>
            <a:t>Disclosure</a:t>
          </a:r>
        </a:p>
        <a:p>
          <a:pPr marL="171450" lvl="1" indent="-171450" algn="l" defTabSz="711200">
            <a:lnSpc>
              <a:spcPct val="90000"/>
            </a:lnSpc>
            <a:spcBef>
              <a:spcPct val="0"/>
            </a:spcBef>
            <a:spcAft>
              <a:spcPct val="15000"/>
            </a:spcAft>
            <a:buChar char="•"/>
          </a:pPr>
          <a:r>
            <a:rPr lang="en-US" sz="1600" kern="1200" dirty="0"/>
            <a:t>UK Modern Slavery</a:t>
          </a:r>
        </a:p>
        <a:p>
          <a:pPr marL="171450" lvl="1" indent="-171450" algn="l" defTabSz="711200">
            <a:lnSpc>
              <a:spcPct val="90000"/>
            </a:lnSpc>
            <a:spcBef>
              <a:spcPct val="0"/>
            </a:spcBef>
            <a:spcAft>
              <a:spcPct val="15000"/>
            </a:spcAft>
            <a:buChar char="•"/>
          </a:pPr>
          <a:r>
            <a:rPr lang="en-US" sz="1600" kern="1200"/>
            <a:t>French Supply Chain Due Diligence</a:t>
          </a:r>
        </a:p>
        <a:p>
          <a:pPr marL="171450" lvl="1" indent="-171450" algn="l" defTabSz="711200">
            <a:lnSpc>
              <a:spcPct val="90000"/>
            </a:lnSpc>
            <a:spcBef>
              <a:spcPct val="0"/>
            </a:spcBef>
            <a:spcAft>
              <a:spcPct val="15000"/>
            </a:spcAft>
            <a:buChar char="•"/>
          </a:pPr>
          <a:r>
            <a:rPr lang="en-US" sz="1600" kern="1200"/>
            <a:t>Conventional disclosures under securities laws</a:t>
          </a:r>
        </a:p>
      </dsp:txBody>
      <dsp:txXfrm>
        <a:off x="358496" y="1634467"/>
        <a:ext cx="1723788" cy="3589064"/>
      </dsp:txXfrm>
    </dsp:sp>
    <dsp:sp modelId="{E22A6015-8AD3-4748-8334-337435103E71}">
      <dsp:nvSpPr>
        <dsp:cNvPr id="0" name=""/>
        <dsp:cNvSpPr/>
      </dsp:nvSpPr>
      <dsp:spPr>
        <a:xfrm>
          <a:off x="1951732" y="891147"/>
          <a:ext cx="2437804" cy="507570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4161" tIns="25400" rIns="134161" bIns="25400" numCol="1" spcCol="1270" anchor="ctr" anchorCtr="0">
          <a:noAutofit/>
        </a:bodyPr>
        <a:lstStyle/>
        <a:p>
          <a:pPr marL="0" lvl="0" indent="0" algn="ctr" defTabSz="889000">
            <a:lnSpc>
              <a:spcPct val="90000"/>
            </a:lnSpc>
            <a:spcBef>
              <a:spcPct val="0"/>
            </a:spcBef>
            <a:spcAft>
              <a:spcPct val="35000"/>
            </a:spcAft>
            <a:buNone/>
          </a:pPr>
          <a:r>
            <a:rPr lang="en-US" sz="2000" kern="1200"/>
            <a:t>Tort Actions</a:t>
          </a:r>
        </a:p>
      </dsp:txBody>
      <dsp:txXfrm>
        <a:off x="2308740" y="1634467"/>
        <a:ext cx="1723788" cy="3589064"/>
      </dsp:txXfrm>
    </dsp:sp>
    <dsp:sp modelId="{C6182BB0-9BA1-AF49-9A2A-300294D42174}">
      <dsp:nvSpPr>
        <dsp:cNvPr id="0" name=""/>
        <dsp:cNvSpPr/>
      </dsp:nvSpPr>
      <dsp:spPr>
        <a:xfrm>
          <a:off x="3901975" y="891147"/>
          <a:ext cx="2437804" cy="507570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4161" tIns="25400" rIns="134161" bIns="25400" numCol="1" spcCol="1270" anchor="ctr" anchorCtr="1">
          <a:noAutofit/>
        </a:bodyPr>
        <a:lstStyle/>
        <a:p>
          <a:pPr marL="0" lvl="0" indent="0" algn="l" defTabSz="889000">
            <a:lnSpc>
              <a:spcPct val="90000"/>
            </a:lnSpc>
            <a:spcBef>
              <a:spcPct val="0"/>
            </a:spcBef>
            <a:spcAft>
              <a:spcPct val="35000"/>
            </a:spcAft>
            <a:buNone/>
          </a:pPr>
          <a:r>
            <a:rPr lang="en-US" sz="2000" kern="1200"/>
            <a:t>Monitoring and application of standards</a:t>
          </a:r>
        </a:p>
        <a:p>
          <a:pPr marL="171450" lvl="1" indent="-171450" algn="l" defTabSz="711200">
            <a:lnSpc>
              <a:spcPct val="90000"/>
            </a:lnSpc>
            <a:spcBef>
              <a:spcPct val="0"/>
            </a:spcBef>
            <a:spcAft>
              <a:spcPct val="15000"/>
            </a:spcAft>
            <a:buChar char="•"/>
          </a:pPr>
          <a:r>
            <a:rPr lang="en-US" sz="1600" kern="1200" dirty="0"/>
            <a:t>Legal standards</a:t>
          </a:r>
        </a:p>
        <a:p>
          <a:pPr marL="171450" lvl="1" indent="-171450" algn="l" defTabSz="711200">
            <a:lnSpc>
              <a:spcPct val="90000"/>
            </a:lnSpc>
            <a:spcBef>
              <a:spcPct val="0"/>
            </a:spcBef>
            <a:spcAft>
              <a:spcPct val="15000"/>
            </a:spcAft>
            <a:buChar char="•"/>
          </a:pPr>
          <a:r>
            <a:rPr lang="en-US" sz="1600" kern="1200"/>
            <a:t>Community standards</a:t>
          </a:r>
        </a:p>
      </dsp:txBody>
      <dsp:txXfrm>
        <a:off x="4258983" y="1634467"/>
        <a:ext cx="1723788" cy="3589064"/>
      </dsp:txXfrm>
    </dsp:sp>
    <dsp:sp modelId="{F5FA29A4-0CC3-474B-A899-F2767612A9F0}">
      <dsp:nvSpPr>
        <dsp:cNvPr id="0" name=""/>
        <dsp:cNvSpPr/>
      </dsp:nvSpPr>
      <dsp:spPr>
        <a:xfrm>
          <a:off x="5852219" y="906652"/>
          <a:ext cx="2437804" cy="504469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4161" tIns="25400" rIns="134161" bIns="25400" numCol="1" spcCol="1270" anchor="ctr" anchorCtr="0">
          <a:noAutofit/>
        </a:bodyPr>
        <a:lstStyle/>
        <a:p>
          <a:pPr marL="0" lvl="0" indent="0" algn="ctr" defTabSz="889000">
            <a:lnSpc>
              <a:spcPct val="90000"/>
            </a:lnSpc>
            <a:spcBef>
              <a:spcPct val="0"/>
            </a:spcBef>
            <a:spcAft>
              <a:spcPct val="35000"/>
            </a:spcAft>
            <a:buNone/>
          </a:pPr>
          <a:r>
            <a:rPr lang="en-US" sz="2000" kern="1200"/>
            <a:t>Constitutional &amp; statutory rights to expression</a:t>
          </a:r>
        </a:p>
      </dsp:txBody>
      <dsp:txXfrm>
        <a:off x="6209227" y="1645430"/>
        <a:ext cx="1723788" cy="3567139"/>
      </dsp:txXfrm>
    </dsp:sp>
    <dsp:sp modelId="{424D784C-3F6F-1B46-A6B1-76E034889E7C}">
      <dsp:nvSpPr>
        <dsp:cNvPr id="0" name=""/>
        <dsp:cNvSpPr/>
      </dsp:nvSpPr>
      <dsp:spPr>
        <a:xfrm>
          <a:off x="7802463" y="906652"/>
          <a:ext cx="2437804" cy="5044695"/>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4161" tIns="25400" rIns="134161" bIns="25400" numCol="1" spcCol="1270" anchor="ctr" anchorCtr="0">
          <a:noAutofit/>
        </a:bodyPr>
        <a:lstStyle/>
        <a:p>
          <a:pPr marL="0" lvl="0" indent="0" algn="ctr" defTabSz="889000">
            <a:lnSpc>
              <a:spcPct val="90000"/>
            </a:lnSpc>
            <a:spcBef>
              <a:spcPct val="0"/>
            </a:spcBef>
            <a:spcAft>
              <a:spcPct val="35000"/>
            </a:spcAft>
            <a:buNone/>
          </a:pPr>
          <a:r>
            <a:rPr lang="en-US" sz="2000" kern="1200"/>
            <a:t>Property</a:t>
          </a:r>
        </a:p>
      </dsp:txBody>
      <dsp:txXfrm>
        <a:off x="8159471" y="1645430"/>
        <a:ext cx="1723788" cy="3567139"/>
      </dsp:txXfrm>
    </dsp:sp>
    <dsp:sp modelId="{E7F24F01-CC69-764E-97DF-0267E8930023}">
      <dsp:nvSpPr>
        <dsp:cNvPr id="0" name=""/>
        <dsp:cNvSpPr/>
      </dsp:nvSpPr>
      <dsp:spPr>
        <a:xfrm>
          <a:off x="9752707" y="860151"/>
          <a:ext cx="2437804" cy="513769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4161" tIns="25400" rIns="134161" bIns="25400" numCol="1" spcCol="1270" anchor="ctr" anchorCtr="1">
          <a:noAutofit/>
        </a:bodyPr>
        <a:lstStyle/>
        <a:p>
          <a:pPr marL="0" lvl="0" indent="0" algn="l" defTabSz="889000">
            <a:lnSpc>
              <a:spcPct val="90000"/>
            </a:lnSpc>
            <a:spcBef>
              <a:spcPct val="0"/>
            </a:spcBef>
            <a:spcAft>
              <a:spcPct val="35000"/>
            </a:spcAft>
            <a:buNone/>
          </a:pPr>
          <a:r>
            <a:rPr lang="en-US" sz="2000" kern="1200"/>
            <a:t>Regulatory Schemes</a:t>
          </a:r>
        </a:p>
        <a:p>
          <a:pPr marL="171450" lvl="1" indent="-171450" algn="l" defTabSz="711200">
            <a:lnSpc>
              <a:spcPct val="90000"/>
            </a:lnSpc>
            <a:spcBef>
              <a:spcPct val="0"/>
            </a:spcBef>
            <a:spcAft>
              <a:spcPct val="15000"/>
            </a:spcAft>
            <a:buChar char="•"/>
          </a:pPr>
          <a:r>
            <a:rPr lang="en-US" sz="1600" kern="1200"/>
            <a:t>U.S.</a:t>
          </a:r>
        </a:p>
        <a:p>
          <a:pPr marL="171450" lvl="1" indent="-171450" algn="l" defTabSz="711200">
            <a:lnSpc>
              <a:spcPct val="90000"/>
            </a:lnSpc>
            <a:spcBef>
              <a:spcPct val="0"/>
            </a:spcBef>
            <a:spcAft>
              <a:spcPct val="15000"/>
            </a:spcAft>
            <a:buChar char="•"/>
          </a:pPr>
          <a:r>
            <a:rPr lang="en-US" sz="1600" kern="1200" dirty="0"/>
            <a:t>E.U. </a:t>
          </a:r>
          <a:r>
            <a:rPr lang="en-US" sz="1600" b="0" i="0" u="none" kern="1200" dirty="0"/>
            <a:t>General Data Protection Regulation, also known as </a:t>
          </a:r>
          <a:r>
            <a:rPr lang="en-US" sz="1600" b="0" i="0" kern="1200" dirty="0">
              <a:hlinkClick xmlns:r="http://schemas.openxmlformats.org/officeDocument/2006/relationships" r:id="rId1"/>
            </a:rPr>
            <a:t>the G.D.P.R.</a:t>
          </a:r>
          <a:endParaRPr lang="en-US" sz="1600" kern="1200" dirty="0"/>
        </a:p>
      </dsp:txBody>
      <dsp:txXfrm>
        <a:off x="10109715" y="1612549"/>
        <a:ext cx="1723788" cy="36329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58F71-6CFC-3B4A-8E19-2DE9B4B5C9DC}">
      <dsp:nvSpPr>
        <dsp:cNvPr id="0" name=""/>
        <dsp:cNvSpPr/>
      </dsp:nvSpPr>
      <dsp:spPr>
        <a:xfrm>
          <a:off x="1978761" y="4082132"/>
          <a:ext cx="2299411" cy="1974113"/>
        </a:xfrm>
        <a:prstGeom prst="hexagon">
          <a:avLst>
            <a:gd name="adj" fmla="val 25000"/>
            <a:gd name="vf" fmla="val 115470"/>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UN Guiding Principles 2</a:t>
          </a:r>
          <a:r>
            <a:rPr lang="en-US" sz="1800" kern="1200" baseline="30000" dirty="0"/>
            <a:t>nd</a:t>
          </a:r>
          <a:r>
            <a:rPr lang="en-US" sz="1800" kern="1200" dirty="0"/>
            <a:t> Pillar</a:t>
          </a:r>
        </a:p>
      </dsp:txBody>
      <dsp:txXfrm>
        <a:off x="2334888" y="4387878"/>
        <a:ext cx="1587157" cy="1362621"/>
      </dsp:txXfrm>
    </dsp:sp>
    <dsp:sp modelId="{64F34740-EBEB-474A-AA13-BC49BE92F0CA}">
      <dsp:nvSpPr>
        <dsp:cNvPr id="0" name=""/>
        <dsp:cNvSpPr/>
      </dsp:nvSpPr>
      <dsp:spPr>
        <a:xfrm>
          <a:off x="2033625" y="4964887"/>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F0D97381-5EBE-4540-9DF6-7D946473665B}">
      <dsp:nvSpPr>
        <dsp:cNvPr id="0" name=""/>
        <dsp:cNvSpPr/>
      </dsp:nvSpPr>
      <dsp:spPr>
        <a:xfrm>
          <a:off x="0" y="2990774"/>
          <a:ext cx="2299411" cy="197411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6350" cap="flat" cmpd="sng" algn="ctr">
          <a:solidFill>
            <a:schemeClr val="accent5">
              <a:hueOff val="0"/>
              <a:satOff val="0"/>
              <a:lumOff val="0"/>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sp>
    <dsp:sp modelId="{17B2476E-6105-544E-B1EA-B6FE04FFCE56}">
      <dsp:nvSpPr>
        <dsp:cNvPr id="0" name=""/>
        <dsp:cNvSpPr/>
      </dsp:nvSpPr>
      <dsp:spPr>
        <a:xfrm>
          <a:off x="1575206" y="4702688"/>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4D3093C1-43C5-F442-9D97-437B4001CB70}">
      <dsp:nvSpPr>
        <dsp:cNvPr id="0" name=""/>
        <dsp:cNvSpPr/>
      </dsp:nvSpPr>
      <dsp:spPr>
        <a:xfrm>
          <a:off x="3957523" y="2984469"/>
          <a:ext cx="2299411" cy="1974113"/>
        </a:xfrm>
        <a:prstGeom prst="hexagon">
          <a:avLst>
            <a:gd name="adj" fmla="val 25000"/>
            <a:gd name="vf" fmla="val 115470"/>
          </a:avLst>
        </a:prstGeom>
        <a:solidFill>
          <a:schemeClr val="accent5">
            <a:hueOff val="-1689636"/>
            <a:satOff val="-4355"/>
            <a:lumOff val="-2941"/>
            <a:alphaOff val="0"/>
          </a:schemeClr>
        </a:solidFill>
        <a:ln w="6350" cap="flat" cmpd="sng" algn="ctr">
          <a:solidFill>
            <a:schemeClr val="accent5">
              <a:hueOff val="-1689636"/>
              <a:satOff val="-4355"/>
              <a:lumOff val="-2941"/>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a:t>OECD Guidelines for Multinational Enterprises</a:t>
          </a:r>
        </a:p>
      </dsp:txBody>
      <dsp:txXfrm>
        <a:off x="4313650" y="3290215"/>
        <a:ext cx="1587157" cy="1362621"/>
      </dsp:txXfrm>
    </dsp:sp>
    <dsp:sp modelId="{4580BE14-2860-2D40-82DA-EA40E51B974C}">
      <dsp:nvSpPr>
        <dsp:cNvPr id="0" name=""/>
        <dsp:cNvSpPr/>
      </dsp:nvSpPr>
      <dsp:spPr>
        <a:xfrm>
          <a:off x="5540044" y="4692179"/>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2F0DA437-6601-A841-9F56-A5E4E8D09FF5}">
      <dsp:nvSpPr>
        <dsp:cNvPr id="0" name=""/>
        <dsp:cNvSpPr/>
      </dsp:nvSpPr>
      <dsp:spPr>
        <a:xfrm>
          <a:off x="5935065" y="4077929"/>
          <a:ext cx="2299411" cy="1974113"/>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8000" b="-28000"/>
          </a:stretch>
        </a:blipFill>
        <a:ln w="6350" cap="flat" cmpd="sng" algn="ctr">
          <a:solidFill>
            <a:schemeClr val="accent5">
              <a:hueOff val="-1689636"/>
              <a:satOff val="-4355"/>
              <a:lumOff val="-2941"/>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sp>
    <dsp:sp modelId="{0B6F5987-F8DA-7C48-8493-1FEF2A3B0A77}">
      <dsp:nvSpPr>
        <dsp:cNvPr id="0" name=""/>
        <dsp:cNvSpPr/>
      </dsp:nvSpPr>
      <dsp:spPr>
        <a:xfrm>
          <a:off x="5991148" y="4956480"/>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E3E6E556-6EF5-E146-B755-EB194B099286}">
      <dsp:nvSpPr>
        <dsp:cNvPr id="0" name=""/>
        <dsp:cNvSpPr/>
      </dsp:nvSpPr>
      <dsp:spPr>
        <a:xfrm>
          <a:off x="1978761" y="1899416"/>
          <a:ext cx="2299411" cy="1974113"/>
        </a:xfrm>
        <a:prstGeom prst="hexagon">
          <a:avLst>
            <a:gd name="adj" fmla="val 25000"/>
            <a:gd name="vf" fmla="val 115470"/>
          </a:avLst>
        </a:prstGeom>
        <a:solidFill>
          <a:schemeClr val="accent5">
            <a:hueOff val="-3379271"/>
            <a:satOff val="-8710"/>
            <a:lumOff val="-5883"/>
            <a:alphaOff val="0"/>
          </a:schemeClr>
        </a:solidFill>
        <a:ln w="6350" cap="flat" cmpd="sng" algn="ctr">
          <a:solidFill>
            <a:schemeClr val="accent5">
              <a:hueOff val="-3379271"/>
              <a:satOff val="-8710"/>
              <a:lumOff val="-5883"/>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a:t>OECD Principles of Corporate Governance and SOE Governance</a:t>
          </a:r>
        </a:p>
      </dsp:txBody>
      <dsp:txXfrm>
        <a:off x="2334888" y="2205162"/>
        <a:ext cx="1587157" cy="1362621"/>
      </dsp:txXfrm>
    </dsp:sp>
    <dsp:sp modelId="{CA2AC34F-9C15-9F47-A7E5-2258466A0AAD}">
      <dsp:nvSpPr>
        <dsp:cNvPr id="0" name=""/>
        <dsp:cNvSpPr/>
      </dsp:nvSpPr>
      <dsp:spPr>
        <a:xfrm>
          <a:off x="3553967" y="1936723"/>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EF2348B8-971D-E249-A243-8687B00E778D}">
      <dsp:nvSpPr>
        <dsp:cNvPr id="0" name=""/>
        <dsp:cNvSpPr/>
      </dsp:nvSpPr>
      <dsp:spPr>
        <a:xfrm>
          <a:off x="3957523" y="801753"/>
          <a:ext cx="2299411" cy="1974113"/>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6350" cap="flat" cmpd="sng" algn="ctr">
          <a:solidFill>
            <a:schemeClr val="accent5">
              <a:hueOff val="-3379271"/>
              <a:satOff val="-8710"/>
              <a:lumOff val="-5883"/>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sp>
    <dsp:sp modelId="{9D5E9A4B-A584-2241-A0E0-E831CE59B371}">
      <dsp:nvSpPr>
        <dsp:cNvPr id="0" name=""/>
        <dsp:cNvSpPr/>
      </dsp:nvSpPr>
      <dsp:spPr>
        <a:xfrm>
          <a:off x="4022140" y="1676626"/>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99D9B5F1-E3A6-6441-A074-DF3A9545B78F}">
      <dsp:nvSpPr>
        <dsp:cNvPr id="0" name=""/>
        <dsp:cNvSpPr/>
      </dsp:nvSpPr>
      <dsp:spPr>
        <a:xfrm>
          <a:off x="5935065" y="1895213"/>
          <a:ext cx="2299411" cy="1974113"/>
        </a:xfrm>
        <a:prstGeom prst="hexagon">
          <a:avLst>
            <a:gd name="adj" fmla="val 25000"/>
            <a:gd name="vf" fmla="val 115470"/>
          </a:avLst>
        </a:prstGeom>
        <a:solidFill>
          <a:schemeClr val="accent5">
            <a:hueOff val="-5068907"/>
            <a:satOff val="-13064"/>
            <a:lumOff val="-8824"/>
            <a:alphaOff val="0"/>
          </a:schemeClr>
        </a:solidFill>
        <a:ln w="6350" cap="flat" cmpd="sng" algn="ctr">
          <a:solidFill>
            <a:schemeClr val="accent5">
              <a:hueOff val="-5068907"/>
              <a:satOff val="-13064"/>
              <a:lumOff val="-8824"/>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Internal Standards</a:t>
          </a:r>
        </a:p>
      </dsp:txBody>
      <dsp:txXfrm>
        <a:off x="6291192" y="2200959"/>
        <a:ext cx="1587157" cy="1362621"/>
      </dsp:txXfrm>
    </dsp:sp>
    <dsp:sp modelId="{24667A64-47BD-E14D-ADCE-9088CE5735F7}">
      <dsp:nvSpPr>
        <dsp:cNvPr id="0" name=""/>
        <dsp:cNvSpPr/>
      </dsp:nvSpPr>
      <dsp:spPr>
        <a:xfrm>
          <a:off x="7924800" y="2770086"/>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54C94D5C-DE9F-3141-964A-72B9164B5E72}">
      <dsp:nvSpPr>
        <dsp:cNvPr id="0" name=""/>
        <dsp:cNvSpPr/>
      </dsp:nvSpPr>
      <dsp:spPr>
        <a:xfrm>
          <a:off x="7913827" y="3004961"/>
          <a:ext cx="2299411" cy="1974113"/>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6350" cap="flat" cmpd="sng" algn="ctr">
          <a:solidFill>
            <a:schemeClr val="accent5">
              <a:hueOff val="-5068907"/>
              <a:satOff val="-13064"/>
              <a:lumOff val="-8824"/>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sp>
    <dsp:sp modelId="{1AFFD5B4-04E1-F049-9D3D-0065AA898274}">
      <dsp:nvSpPr>
        <dsp:cNvPr id="0" name=""/>
        <dsp:cNvSpPr/>
      </dsp:nvSpPr>
      <dsp:spPr>
        <a:xfrm>
          <a:off x="8362492" y="3040692"/>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A2DC6E39-08E7-1B4F-82E2-1C72B3B736FF}">
      <dsp:nvSpPr>
        <dsp:cNvPr id="0" name=""/>
        <dsp:cNvSpPr/>
      </dsp:nvSpPr>
      <dsp:spPr>
        <a:xfrm>
          <a:off x="7913827" y="822770"/>
          <a:ext cx="2299411" cy="1974113"/>
        </a:xfrm>
        <a:prstGeom prst="hexagon">
          <a:avLst>
            <a:gd name="adj" fmla="val 25000"/>
            <a:gd name="vf" fmla="val 115470"/>
          </a:avLst>
        </a:prstGeom>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Contract for data</a:t>
          </a:r>
        </a:p>
      </dsp:txBody>
      <dsp:txXfrm>
        <a:off x="8269954" y="1128516"/>
        <a:ext cx="1587157" cy="1362621"/>
      </dsp:txXfrm>
    </dsp:sp>
    <dsp:sp modelId="{0F924A15-4F98-B442-A939-F6FE58951654}">
      <dsp:nvSpPr>
        <dsp:cNvPr id="0" name=""/>
        <dsp:cNvSpPr/>
      </dsp:nvSpPr>
      <dsp:spPr>
        <a:xfrm>
          <a:off x="9903561" y="1707627"/>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BE8239FD-2349-EC4D-85BF-F925D91EFD63}">
      <dsp:nvSpPr>
        <dsp:cNvPr id="0" name=""/>
        <dsp:cNvSpPr/>
      </dsp:nvSpPr>
      <dsp:spPr>
        <a:xfrm>
          <a:off x="9892588" y="1924112"/>
          <a:ext cx="2299411" cy="1974113"/>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3000" b="-3000"/>
          </a:stretch>
        </a:blipFill>
        <a:ln w="6350" cap="flat" cmpd="sng" algn="ctr">
          <a:solidFill>
            <a:schemeClr val="accent5">
              <a:hueOff val="-6758543"/>
              <a:satOff val="-17419"/>
              <a:lumOff val="-11765"/>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sp>
    <dsp:sp modelId="{93F7BB78-8111-7848-B4BD-6B24678EF8E6}">
      <dsp:nvSpPr>
        <dsp:cNvPr id="0" name=""/>
        <dsp:cNvSpPr/>
      </dsp:nvSpPr>
      <dsp:spPr>
        <a:xfrm>
          <a:off x="10351008" y="1968250"/>
          <a:ext cx="268224" cy="231197"/>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437D7-8B3F-1D4F-A226-825EDE4DE8BC}">
      <dsp:nvSpPr>
        <dsp:cNvPr id="0" name=""/>
        <dsp:cNvSpPr/>
      </dsp:nvSpPr>
      <dsp:spPr>
        <a:xfrm>
          <a:off x="432802" y="2214"/>
          <a:ext cx="3681999" cy="1039415"/>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a:t>Law Enforcement</a:t>
          </a:r>
        </a:p>
      </dsp:txBody>
      <dsp:txXfrm>
        <a:off x="952510" y="2214"/>
        <a:ext cx="2642584" cy="1039415"/>
      </dsp:txXfrm>
    </dsp:sp>
    <dsp:sp modelId="{B53EEF3F-01E4-3E4A-8149-768D0748722E}">
      <dsp:nvSpPr>
        <dsp:cNvPr id="0" name=""/>
        <dsp:cNvSpPr/>
      </dsp:nvSpPr>
      <dsp:spPr>
        <a:xfrm>
          <a:off x="3776992" y="90564"/>
          <a:ext cx="3188400" cy="862714"/>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Method</a:t>
          </a:r>
        </a:p>
      </dsp:txBody>
      <dsp:txXfrm>
        <a:off x="4208349" y="90564"/>
        <a:ext cx="2325686" cy="862714"/>
      </dsp:txXfrm>
    </dsp:sp>
    <dsp:sp modelId="{BC54A135-F336-3842-9DF4-C7C989691704}">
      <dsp:nvSpPr>
        <dsp:cNvPr id="0" name=""/>
        <dsp:cNvSpPr/>
      </dsp:nvSpPr>
      <dsp:spPr>
        <a:xfrm>
          <a:off x="6663442" y="90564"/>
          <a:ext cx="3227761" cy="862714"/>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Alternative to administrative regulation as a tool of lawmaking </a:t>
          </a:r>
        </a:p>
      </dsp:txBody>
      <dsp:txXfrm>
        <a:off x="7094799" y="90564"/>
        <a:ext cx="2365047" cy="862714"/>
      </dsp:txXfrm>
    </dsp:sp>
    <dsp:sp modelId="{918F4C31-1708-4B4B-9C33-087FD76A8E27}">
      <dsp:nvSpPr>
        <dsp:cNvPr id="0" name=""/>
        <dsp:cNvSpPr/>
      </dsp:nvSpPr>
      <dsp:spPr>
        <a:xfrm>
          <a:off x="432802" y="1187148"/>
          <a:ext cx="3681999" cy="103941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dirty="0"/>
            <a:t>Transparency</a:t>
          </a:r>
        </a:p>
      </dsp:txBody>
      <dsp:txXfrm>
        <a:off x="952510" y="1187148"/>
        <a:ext cx="2642584" cy="1039415"/>
      </dsp:txXfrm>
    </dsp:sp>
    <dsp:sp modelId="{3EEA4069-72AF-944D-93C6-5742837F7328}">
      <dsp:nvSpPr>
        <dsp:cNvPr id="0" name=""/>
        <dsp:cNvSpPr/>
      </dsp:nvSpPr>
      <dsp:spPr>
        <a:xfrm>
          <a:off x="3776992" y="1275498"/>
          <a:ext cx="3188400" cy="862714"/>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t" anchorCtr="0">
          <a:noAutofit/>
        </a:bodyPr>
        <a:lstStyle/>
        <a:p>
          <a:pPr marL="0" lvl="0" indent="0" algn="l" defTabSz="800100">
            <a:lnSpc>
              <a:spcPct val="90000"/>
            </a:lnSpc>
            <a:spcBef>
              <a:spcPct val="0"/>
            </a:spcBef>
            <a:spcAft>
              <a:spcPct val="35000"/>
            </a:spcAft>
            <a:buNone/>
          </a:pPr>
          <a:r>
            <a:rPr lang="en-US" sz="1800" kern="1200" dirty="0"/>
            <a:t>Engagement </a:t>
          </a:r>
        </a:p>
        <a:p>
          <a:pPr marL="114300" lvl="1" indent="-114300" algn="l" defTabSz="622300">
            <a:lnSpc>
              <a:spcPct val="90000"/>
            </a:lnSpc>
            <a:spcBef>
              <a:spcPct val="0"/>
            </a:spcBef>
            <a:spcAft>
              <a:spcPct val="15000"/>
            </a:spcAft>
            <a:buChar char="•"/>
          </a:pPr>
          <a:r>
            <a:rPr lang="en-US" sz="1400" kern="1200"/>
            <a:t>For governance </a:t>
          </a:r>
        </a:p>
      </dsp:txBody>
      <dsp:txXfrm>
        <a:off x="4208349" y="1275498"/>
        <a:ext cx="2325686" cy="862714"/>
      </dsp:txXfrm>
    </dsp:sp>
    <dsp:sp modelId="{5B14CD78-BFB4-FC41-8EF7-E9D0BA3CF376}">
      <dsp:nvSpPr>
        <dsp:cNvPr id="0" name=""/>
        <dsp:cNvSpPr/>
      </dsp:nvSpPr>
      <dsp:spPr>
        <a:xfrm>
          <a:off x="6663442" y="1275498"/>
          <a:ext cx="3227761" cy="862714"/>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t" anchorCtr="0">
          <a:noAutofit/>
        </a:bodyPr>
        <a:lstStyle/>
        <a:p>
          <a:pPr marL="0" lvl="0" indent="0" algn="l" defTabSz="800100">
            <a:lnSpc>
              <a:spcPct val="90000"/>
            </a:lnSpc>
            <a:spcBef>
              <a:spcPct val="0"/>
            </a:spcBef>
            <a:spcAft>
              <a:spcPct val="35000"/>
            </a:spcAft>
            <a:buNone/>
          </a:pPr>
          <a:r>
            <a:rPr lang="en-US" sz="1800" kern="1200" dirty="0"/>
            <a:t>Information</a:t>
          </a:r>
        </a:p>
        <a:p>
          <a:pPr marL="114300" lvl="1" indent="-114300" algn="l" defTabSz="622300">
            <a:lnSpc>
              <a:spcPct val="90000"/>
            </a:lnSpc>
            <a:spcBef>
              <a:spcPct val="0"/>
            </a:spcBef>
            <a:spcAft>
              <a:spcPct val="15000"/>
            </a:spcAft>
            <a:buChar char="•"/>
          </a:pPr>
          <a:r>
            <a:rPr lang="en-US" sz="1400" kern="1200"/>
            <a:t>For consumer choice</a:t>
          </a:r>
        </a:p>
      </dsp:txBody>
      <dsp:txXfrm>
        <a:off x="7094799" y="1275498"/>
        <a:ext cx="2365047" cy="862714"/>
      </dsp:txXfrm>
    </dsp:sp>
    <dsp:sp modelId="{066A1331-2BC9-0549-9C15-D795FD36F151}">
      <dsp:nvSpPr>
        <dsp:cNvPr id="0" name=""/>
        <dsp:cNvSpPr/>
      </dsp:nvSpPr>
      <dsp:spPr>
        <a:xfrm>
          <a:off x="432802" y="2372082"/>
          <a:ext cx="3636265" cy="103941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a:t>Controlling behavior</a:t>
          </a:r>
        </a:p>
      </dsp:txBody>
      <dsp:txXfrm>
        <a:off x="952510" y="2372082"/>
        <a:ext cx="2596850" cy="1039415"/>
      </dsp:txXfrm>
    </dsp:sp>
    <dsp:sp modelId="{00BEE3A9-4A44-094B-A5CA-18C14E65EC76}">
      <dsp:nvSpPr>
        <dsp:cNvPr id="0" name=""/>
        <dsp:cNvSpPr/>
      </dsp:nvSpPr>
      <dsp:spPr>
        <a:xfrm>
          <a:off x="3731257" y="2460432"/>
          <a:ext cx="3188400" cy="862714"/>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Organizations</a:t>
          </a:r>
        </a:p>
      </dsp:txBody>
      <dsp:txXfrm>
        <a:off x="4162614" y="2460432"/>
        <a:ext cx="2325686" cy="862714"/>
      </dsp:txXfrm>
    </dsp:sp>
    <dsp:sp modelId="{175CDF14-352B-E143-8438-020A4E5430BF}">
      <dsp:nvSpPr>
        <dsp:cNvPr id="0" name=""/>
        <dsp:cNvSpPr/>
      </dsp:nvSpPr>
      <dsp:spPr>
        <a:xfrm>
          <a:off x="6617708" y="2460432"/>
          <a:ext cx="3182037" cy="862714"/>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Individuals</a:t>
          </a:r>
        </a:p>
      </dsp:txBody>
      <dsp:txXfrm>
        <a:off x="7049065" y="2460432"/>
        <a:ext cx="2319323" cy="862714"/>
      </dsp:txXfrm>
    </dsp:sp>
    <dsp:sp modelId="{0C7BEA54-1988-BC4D-B2A5-5F49F8FC46D6}">
      <dsp:nvSpPr>
        <dsp:cNvPr id="0" name=""/>
        <dsp:cNvSpPr/>
      </dsp:nvSpPr>
      <dsp:spPr>
        <a:xfrm>
          <a:off x="9497795" y="2460432"/>
          <a:ext cx="2156787" cy="862714"/>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Social harmony</a:t>
          </a:r>
        </a:p>
      </dsp:txBody>
      <dsp:txXfrm>
        <a:off x="9929152" y="2460432"/>
        <a:ext cx="1294073" cy="862714"/>
      </dsp:txXfrm>
    </dsp:sp>
    <dsp:sp modelId="{7F5F03B7-8225-834A-88F8-8F45A44A402D}">
      <dsp:nvSpPr>
        <dsp:cNvPr id="0" name=""/>
        <dsp:cNvSpPr/>
      </dsp:nvSpPr>
      <dsp:spPr>
        <a:xfrm>
          <a:off x="432802" y="3557015"/>
          <a:ext cx="3681999" cy="103941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a:t>Shaping culture</a:t>
          </a:r>
        </a:p>
      </dsp:txBody>
      <dsp:txXfrm>
        <a:off x="952510" y="3557015"/>
        <a:ext cx="2642584" cy="1039415"/>
      </dsp:txXfrm>
    </dsp:sp>
    <dsp:sp modelId="{7E1EFA04-43FC-8F41-A8A4-D1AE5C3F2530}">
      <dsp:nvSpPr>
        <dsp:cNvPr id="0" name=""/>
        <dsp:cNvSpPr/>
      </dsp:nvSpPr>
      <dsp:spPr>
        <a:xfrm>
          <a:off x="3776992" y="3645366"/>
          <a:ext cx="3234124" cy="862714"/>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Health and wellness</a:t>
          </a:r>
        </a:p>
      </dsp:txBody>
      <dsp:txXfrm>
        <a:off x="4208349" y="3645366"/>
        <a:ext cx="2371410" cy="862714"/>
      </dsp:txXfrm>
    </dsp:sp>
    <dsp:sp modelId="{DC3C7494-ECE0-EC4A-8A3E-1520B01F8CBD}">
      <dsp:nvSpPr>
        <dsp:cNvPr id="0" name=""/>
        <dsp:cNvSpPr/>
      </dsp:nvSpPr>
      <dsp:spPr>
        <a:xfrm>
          <a:off x="6709166" y="3645366"/>
          <a:ext cx="3182037" cy="862714"/>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Social vices (drinking, sexual activity, etc.)</a:t>
          </a:r>
        </a:p>
      </dsp:txBody>
      <dsp:txXfrm>
        <a:off x="7140523" y="3645366"/>
        <a:ext cx="2319323" cy="862714"/>
      </dsp:txXfrm>
    </dsp:sp>
    <dsp:sp modelId="{F3C8ABDA-FCBC-D34A-8336-C4B3411624A1}">
      <dsp:nvSpPr>
        <dsp:cNvPr id="0" name=""/>
        <dsp:cNvSpPr/>
      </dsp:nvSpPr>
      <dsp:spPr>
        <a:xfrm>
          <a:off x="432802" y="4741949"/>
          <a:ext cx="3681999" cy="1039415"/>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dirty="0"/>
            <a:t>Accountability</a:t>
          </a:r>
        </a:p>
      </dsp:txBody>
      <dsp:txXfrm>
        <a:off x="952510" y="4741949"/>
        <a:ext cx="2642584" cy="1039415"/>
      </dsp:txXfrm>
    </dsp:sp>
    <dsp:sp modelId="{46DFADBC-356B-7042-B2EB-DD28649B6442}">
      <dsp:nvSpPr>
        <dsp:cNvPr id="0" name=""/>
        <dsp:cNvSpPr/>
      </dsp:nvSpPr>
      <dsp:spPr>
        <a:xfrm>
          <a:off x="3776992" y="4830300"/>
          <a:ext cx="3234124" cy="862714"/>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Individuals</a:t>
          </a:r>
        </a:p>
      </dsp:txBody>
      <dsp:txXfrm>
        <a:off x="4208349" y="4830300"/>
        <a:ext cx="2371410" cy="862714"/>
      </dsp:txXfrm>
    </dsp:sp>
    <dsp:sp modelId="{78668D10-F504-3141-AA0D-9E1795502C45}">
      <dsp:nvSpPr>
        <dsp:cNvPr id="0" name=""/>
        <dsp:cNvSpPr/>
      </dsp:nvSpPr>
      <dsp:spPr>
        <a:xfrm>
          <a:off x="6709166" y="4830300"/>
          <a:ext cx="3195194" cy="862714"/>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Entities</a:t>
          </a:r>
        </a:p>
      </dsp:txBody>
      <dsp:txXfrm>
        <a:off x="7140523" y="4830300"/>
        <a:ext cx="2332480" cy="862714"/>
      </dsp:txXfrm>
    </dsp:sp>
    <dsp:sp modelId="{EDC51E65-073D-384A-A1F0-1FF96CA88430}">
      <dsp:nvSpPr>
        <dsp:cNvPr id="0" name=""/>
        <dsp:cNvSpPr/>
      </dsp:nvSpPr>
      <dsp:spPr>
        <a:xfrm>
          <a:off x="9602410" y="4830300"/>
          <a:ext cx="2156787" cy="862714"/>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government</a:t>
          </a:r>
        </a:p>
      </dsp:txBody>
      <dsp:txXfrm>
        <a:off x="10033767" y="4830300"/>
        <a:ext cx="1294073" cy="8627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D70FA-7058-0B40-917D-5CAA91F31799}">
      <dsp:nvSpPr>
        <dsp:cNvPr id="0" name=""/>
        <dsp:cNvSpPr/>
      </dsp:nvSpPr>
      <dsp:spPr>
        <a:xfrm>
          <a:off x="0" y="407670"/>
          <a:ext cx="12192000" cy="4876800"/>
        </a:xfrm>
        <a:prstGeom prst="leftRightRibb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7358BD7-A177-534C-B8A2-421EE6966283}">
      <dsp:nvSpPr>
        <dsp:cNvPr id="0" name=""/>
        <dsp:cNvSpPr/>
      </dsp:nvSpPr>
      <dsp:spPr>
        <a:xfrm>
          <a:off x="1463040" y="1261110"/>
          <a:ext cx="4023360" cy="2389632"/>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96012" rIns="0" bIns="102870" numCol="1" spcCol="1270" anchor="ctr" anchorCtr="0">
          <a:noAutofit/>
        </a:bodyPr>
        <a:lstStyle/>
        <a:p>
          <a:pPr marL="0" lvl="0" indent="0" algn="l" defTabSz="1200150">
            <a:lnSpc>
              <a:spcPct val="90000"/>
            </a:lnSpc>
            <a:spcBef>
              <a:spcPct val="0"/>
            </a:spcBef>
            <a:spcAft>
              <a:spcPct val="35000"/>
            </a:spcAft>
            <a:buNone/>
          </a:pPr>
          <a:r>
            <a:rPr lang="en-US" sz="2700" kern="1200"/>
            <a:t>Objects </a:t>
          </a:r>
        </a:p>
        <a:p>
          <a:pPr marL="228600" lvl="1" indent="-228600" algn="l" defTabSz="933450">
            <a:lnSpc>
              <a:spcPct val="90000"/>
            </a:lnSpc>
            <a:spcBef>
              <a:spcPct val="0"/>
            </a:spcBef>
            <a:spcAft>
              <a:spcPct val="15000"/>
            </a:spcAft>
            <a:buChar char="•"/>
          </a:pPr>
          <a:r>
            <a:rPr lang="en-US" sz="2100" kern="1200"/>
            <a:t>News/journalism</a:t>
          </a:r>
        </a:p>
        <a:p>
          <a:pPr marL="228600" lvl="1" indent="-228600" algn="l" defTabSz="933450">
            <a:lnSpc>
              <a:spcPct val="90000"/>
            </a:lnSpc>
            <a:spcBef>
              <a:spcPct val="0"/>
            </a:spcBef>
            <a:spcAft>
              <a:spcPct val="15000"/>
            </a:spcAft>
            <a:buChar char="•"/>
          </a:pPr>
          <a:r>
            <a:rPr lang="en-US" sz="2100" kern="1200" dirty="0"/>
            <a:t>Human rights defenders</a:t>
          </a:r>
        </a:p>
        <a:p>
          <a:pPr marL="228600" lvl="1" indent="-228600" algn="l" defTabSz="933450">
            <a:lnSpc>
              <a:spcPct val="90000"/>
            </a:lnSpc>
            <a:spcBef>
              <a:spcPct val="0"/>
            </a:spcBef>
            <a:spcAft>
              <a:spcPct val="15000"/>
            </a:spcAft>
            <a:buChar char="•"/>
          </a:pPr>
          <a:r>
            <a:rPr lang="en-US" sz="2100" kern="1200"/>
            <a:t>Enterprises</a:t>
          </a:r>
        </a:p>
        <a:p>
          <a:pPr marL="228600" lvl="1" indent="-228600" algn="l" defTabSz="933450">
            <a:lnSpc>
              <a:spcPct val="90000"/>
            </a:lnSpc>
            <a:spcBef>
              <a:spcPct val="0"/>
            </a:spcBef>
            <a:spcAft>
              <a:spcPct val="15000"/>
            </a:spcAft>
            <a:buChar char="•"/>
          </a:pPr>
          <a:r>
            <a:rPr lang="en-US" sz="2100" kern="1200"/>
            <a:t>The State</a:t>
          </a:r>
        </a:p>
      </dsp:txBody>
      <dsp:txXfrm>
        <a:off x="1463040" y="1261110"/>
        <a:ext cx="4023360" cy="2389632"/>
      </dsp:txXfrm>
    </dsp:sp>
    <dsp:sp modelId="{319E7430-8F63-ED4B-9AE4-88CA187B7403}">
      <dsp:nvSpPr>
        <dsp:cNvPr id="0" name=""/>
        <dsp:cNvSpPr/>
      </dsp:nvSpPr>
      <dsp:spPr>
        <a:xfrm>
          <a:off x="6096000" y="2041398"/>
          <a:ext cx="4754880" cy="2389632"/>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96012" rIns="0" bIns="102870" numCol="1" spcCol="1270" anchor="ctr" anchorCtr="0">
          <a:noAutofit/>
        </a:bodyPr>
        <a:lstStyle/>
        <a:p>
          <a:pPr marL="0" lvl="0" indent="0" algn="l" defTabSz="1200150">
            <a:lnSpc>
              <a:spcPct val="90000"/>
            </a:lnSpc>
            <a:spcBef>
              <a:spcPct val="0"/>
            </a:spcBef>
            <a:spcAft>
              <a:spcPct val="35000"/>
            </a:spcAft>
            <a:buNone/>
          </a:pPr>
          <a:r>
            <a:rPr lang="en-US" sz="2700" kern="1200"/>
            <a:t>Actions</a:t>
          </a:r>
        </a:p>
        <a:p>
          <a:pPr marL="228600" lvl="1" indent="-228600" algn="l" defTabSz="933450">
            <a:lnSpc>
              <a:spcPct val="90000"/>
            </a:lnSpc>
            <a:spcBef>
              <a:spcPct val="0"/>
            </a:spcBef>
            <a:spcAft>
              <a:spcPct val="15000"/>
            </a:spcAft>
            <a:buChar char="•"/>
          </a:pPr>
          <a:r>
            <a:rPr lang="en-US" sz="2100" kern="1200"/>
            <a:t>Monitoring</a:t>
          </a:r>
        </a:p>
        <a:p>
          <a:pPr marL="228600" lvl="1" indent="-228600" algn="l" defTabSz="933450">
            <a:lnSpc>
              <a:spcPct val="90000"/>
            </a:lnSpc>
            <a:spcBef>
              <a:spcPct val="0"/>
            </a:spcBef>
            <a:spcAft>
              <a:spcPct val="15000"/>
            </a:spcAft>
            <a:buChar char="•"/>
          </a:pPr>
          <a:r>
            <a:rPr lang="en-US" sz="2100" kern="1200"/>
            <a:t>Reporting</a:t>
          </a:r>
        </a:p>
        <a:p>
          <a:pPr marL="228600" lvl="1" indent="-228600" algn="l" defTabSz="933450">
            <a:lnSpc>
              <a:spcPct val="90000"/>
            </a:lnSpc>
            <a:spcBef>
              <a:spcPct val="0"/>
            </a:spcBef>
            <a:spcAft>
              <a:spcPct val="15000"/>
            </a:spcAft>
            <a:buChar char="•"/>
          </a:pPr>
          <a:r>
            <a:rPr lang="en-US" sz="2100" kern="1200"/>
            <a:t>Mediating</a:t>
          </a:r>
        </a:p>
        <a:p>
          <a:pPr marL="228600" lvl="1" indent="-228600" algn="l" defTabSz="933450">
            <a:lnSpc>
              <a:spcPct val="90000"/>
            </a:lnSpc>
            <a:spcBef>
              <a:spcPct val="0"/>
            </a:spcBef>
            <a:spcAft>
              <a:spcPct val="15000"/>
            </a:spcAft>
            <a:buChar char="•"/>
          </a:pPr>
          <a:r>
            <a:rPr lang="en-US" sz="2100" kern="1200"/>
            <a:t>Data integrity</a:t>
          </a:r>
        </a:p>
        <a:p>
          <a:pPr marL="228600" lvl="1" indent="-228600" algn="l" defTabSz="933450">
            <a:lnSpc>
              <a:spcPct val="90000"/>
            </a:lnSpc>
            <a:spcBef>
              <a:spcPct val="0"/>
            </a:spcBef>
            <a:spcAft>
              <a:spcPct val="15000"/>
            </a:spcAft>
            <a:buChar char="•"/>
          </a:pPr>
          <a:r>
            <a:rPr lang="en-US" sz="2100" kern="1200"/>
            <a:t>Privacy</a:t>
          </a:r>
        </a:p>
      </dsp:txBody>
      <dsp:txXfrm>
        <a:off x="6096000" y="2041398"/>
        <a:ext cx="4754880" cy="23896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4B3BF-1D13-4F46-B021-49A0613CC3A3}">
      <dsp:nvSpPr>
        <dsp:cNvPr id="0" name=""/>
        <dsp:cNvSpPr/>
      </dsp:nvSpPr>
      <dsp:spPr>
        <a:xfrm>
          <a:off x="1488" y="685797"/>
          <a:ext cx="2437804" cy="5486401"/>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4161" tIns="25400" rIns="134161" bIns="25400" numCol="1" spcCol="1270" anchor="ctr" anchorCtr="1">
          <a:noAutofit/>
        </a:bodyPr>
        <a:lstStyle/>
        <a:p>
          <a:pPr marL="0" lvl="0" indent="0" algn="l" defTabSz="889000">
            <a:lnSpc>
              <a:spcPct val="90000"/>
            </a:lnSpc>
            <a:spcBef>
              <a:spcPct val="0"/>
            </a:spcBef>
            <a:spcAft>
              <a:spcPct val="35000"/>
            </a:spcAft>
            <a:buNone/>
          </a:pPr>
          <a:r>
            <a:rPr lang="en-US" sz="2000" b="1" kern="1200" dirty="0"/>
            <a:t>Monitoring</a:t>
          </a:r>
        </a:p>
        <a:p>
          <a:pPr marL="171450" lvl="1" indent="-171450" algn="l" defTabSz="711200">
            <a:lnSpc>
              <a:spcPct val="90000"/>
            </a:lnSpc>
            <a:spcBef>
              <a:spcPct val="0"/>
            </a:spcBef>
            <a:spcAft>
              <a:spcPct val="15000"/>
            </a:spcAft>
            <a:buChar char="•"/>
          </a:pPr>
          <a:r>
            <a:rPr lang="en-US" sz="1600" kern="1200" dirty="0"/>
            <a:t>Employer</a:t>
          </a:r>
        </a:p>
        <a:p>
          <a:pPr marL="171450" lvl="1" indent="-171450" algn="l" defTabSz="711200">
            <a:lnSpc>
              <a:spcPct val="90000"/>
            </a:lnSpc>
            <a:spcBef>
              <a:spcPct val="0"/>
            </a:spcBef>
            <a:spcAft>
              <a:spcPct val="15000"/>
            </a:spcAft>
            <a:buChar char="•"/>
          </a:pPr>
          <a:r>
            <a:rPr lang="en-US" sz="1600" kern="1200" dirty="0"/>
            <a:t>State</a:t>
          </a:r>
        </a:p>
      </dsp:txBody>
      <dsp:txXfrm>
        <a:off x="358496" y="1489262"/>
        <a:ext cx="1723788" cy="3879471"/>
      </dsp:txXfrm>
    </dsp:sp>
    <dsp:sp modelId="{E6576F8F-EA80-794E-8B6D-5FF11A955955}">
      <dsp:nvSpPr>
        <dsp:cNvPr id="0" name=""/>
        <dsp:cNvSpPr/>
      </dsp:nvSpPr>
      <dsp:spPr>
        <a:xfrm>
          <a:off x="1951732" y="571501"/>
          <a:ext cx="2437804" cy="5714994"/>
        </a:xfrm>
        <a:prstGeom prst="ellipse">
          <a:avLst/>
        </a:prstGeom>
        <a:solidFill>
          <a:schemeClr val="accent3">
            <a:alpha val="50000"/>
            <a:hueOff val="542120"/>
            <a:satOff val="20000"/>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4161" tIns="29210" rIns="134161"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Trolling</a:t>
          </a:r>
        </a:p>
        <a:p>
          <a:pPr marL="0" lvl="0" indent="0" algn="ctr" defTabSz="1022350">
            <a:lnSpc>
              <a:spcPct val="90000"/>
            </a:lnSpc>
            <a:spcBef>
              <a:spcPct val="0"/>
            </a:spcBef>
            <a:spcAft>
              <a:spcPct val="35000"/>
            </a:spcAft>
            <a:buNone/>
          </a:pPr>
          <a:r>
            <a:rPr lang="en-US" sz="2300" b="1" kern="1200" dirty="0"/>
            <a:t>Bullying</a:t>
          </a:r>
        </a:p>
      </dsp:txBody>
      <dsp:txXfrm>
        <a:off x="2308740" y="1408442"/>
        <a:ext cx="1723788" cy="4041112"/>
      </dsp:txXfrm>
    </dsp:sp>
    <dsp:sp modelId="{B6835B87-2716-A94D-98E6-02B6204354B1}">
      <dsp:nvSpPr>
        <dsp:cNvPr id="0" name=""/>
        <dsp:cNvSpPr/>
      </dsp:nvSpPr>
      <dsp:spPr>
        <a:xfrm>
          <a:off x="3901975" y="640076"/>
          <a:ext cx="2437804" cy="5577843"/>
        </a:xfrm>
        <a:prstGeom prst="ellipse">
          <a:avLst/>
        </a:prstGeom>
        <a:solidFill>
          <a:schemeClr val="accent3">
            <a:alpha val="50000"/>
            <a:hueOff val="1084240"/>
            <a:satOff val="40000"/>
            <a:lumOff val="-588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4161" tIns="29210" rIns="134161"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Analytics</a:t>
          </a:r>
        </a:p>
        <a:p>
          <a:pPr marL="0" lvl="0" indent="0" algn="ctr" defTabSz="1022350">
            <a:lnSpc>
              <a:spcPct val="90000"/>
            </a:lnSpc>
            <a:spcBef>
              <a:spcPct val="0"/>
            </a:spcBef>
            <a:spcAft>
              <a:spcPct val="35000"/>
            </a:spcAft>
            <a:buNone/>
          </a:pPr>
          <a:r>
            <a:rPr lang="en-US" sz="2300" kern="1200" dirty="0"/>
            <a:t>Search Engines</a:t>
          </a:r>
        </a:p>
        <a:p>
          <a:pPr marL="0" lvl="0" indent="0" algn="ctr" defTabSz="1022350">
            <a:lnSpc>
              <a:spcPct val="90000"/>
            </a:lnSpc>
            <a:spcBef>
              <a:spcPct val="0"/>
            </a:spcBef>
            <a:spcAft>
              <a:spcPct val="35000"/>
            </a:spcAft>
            <a:buNone/>
          </a:pPr>
          <a:r>
            <a:rPr lang="en-US" sz="2300" kern="1200" dirty="0"/>
            <a:t>Google scholar</a:t>
          </a:r>
        </a:p>
        <a:p>
          <a:pPr marL="0" lvl="0" indent="0" algn="ctr" defTabSz="1022350">
            <a:lnSpc>
              <a:spcPct val="90000"/>
            </a:lnSpc>
            <a:spcBef>
              <a:spcPct val="0"/>
            </a:spcBef>
            <a:spcAft>
              <a:spcPct val="35000"/>
            </a:spcAft>
            <a:buNone/>
          </a:pPr>
          <a:endParaRPr lang="en-US" sz="2300" kern="1200" dirty="0"/>
        </a:p>
      </dsp:txBody>
      <dsp:txXfrm>
        <a:off x="4258983" y="1456932"/>
        <a:ext cx="1723788" cy="3944131"/>
      </dsp:txXfrm>
    </dsp:sp>
    <dsp:sp modelId="{8C07F29A-649B-3647-8354-0F5C7270B3F2}">
      <dsp:nvSpPr>
        <dsp:cNvPr id="0" name=""/>
        <dsp:cNvSpPr/>
      </dsp:nvSpPr>
      <dsp:spPr>
        <a:xfrm>
          <a:off x="5852219" y="640076"/>
          <a:ext cx="2437804" cy="5577843"/>
        </a:xfrm>
        <a:prstGeom prst="ellipse">
          <a:avLst/>
        </a:prstGeom>
        <a:solidFill>
          <a:schemeClr val="accent3">
            <a:alpha val="50000"/>
            <a:hueOff val="1626359"/>
            <a:satOff val="60000"/>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4161" tIns="29210" rIns="134161"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Political speech</a:t>
          </a:r>
        </a:p>
        <a:p>
          <a:pPr marL="0" lvl="0" indent="0" algn="ctr" defTabSz="1022350">
            <a:lnSpc>
              <a:spcPct val="90000"/>
            </a:lnSpc>
            <a:spcBef>
              <a:spcPct val="0"/>
            </a:spcBef>
            <a:spcAft>
              <a:spcPct val="35000"/>
            </a:spcAft>
            <a:buNone/>
          </a:pPr>
          <a:r>
            <a:rPr lang="en-US" sz="2300" b="0" kern="1200" dirty="0"/>
            <a:t>People </a:t>
          </a:r>
        </a:p>
        <a:p>
          <a:pPr marL="0" lvl="0" indent="0" algn="ctr" defTabSz="1022350">
            <a:lnSpc>
              <a:spcPct val="90000"/>
            </a:lnSpc>
            <a:spcBef>
              <a:spcPct val="0"/>
            </a:spcBef>
            <a:spcAft>
              <a:spcPct val="35000"/>
            </a:spcAft>
            <a:buNone/>
          </a:pPr>
          <a:r>
            <a:rPr lang="en-US" sz="2300" b="0" kern="1200" dirty="0"/>
            <a:t>Enterprises</a:t>
          </a:r>
        </a:p>
        <a:p>
          <a:pPr marL="0" lvl="0" indent="0" algn="ctr" defTabSz="1022350">
            <a:lnSpc>
              <a:spcPct val="90000"/>
            </a:lnSpc>
            <a:spcBef>
              <a:spcPct val="0"/>
            </a:spcBef>
            <a:spcAft>
              <a:spcPct val="35000"/>
            </a:spcAft>
            <a:buNone/>
          </a:pPr>
          <a:r>
            <a:rPr lang="en-US" sz="2300" b="0" kern="1200" dirty="0"/>
            <a:t>Civil society</a:t>
          </a:r>
        </a:p>
        <a:p>
          <a:pPr marL="0" lvl="0" indent="0" algn="ctr" defTabSz="1022350">
            <a:lnSpc>
              <a:spcPct val="90000"/>
            </a:lnSpc>
            <a:spcBef>
              <a:spcPct val="0"/>
            </a:spcBef>
            <a:spcAft>
              <a:spcPct val="35000"/>
            </a:spcAft>
            <a:buNone/>
          </a:pPr>
          <a:r>
            <a:rPr lang="en-US" sz="2300" b="0" kern="1200" dirty="0"/>
            <a:t>Labor</a:t>
          </a:r>
        </a:p>
      </dsp:txBody>
      <dsp:txXfrm>
        <a:off x="6209227" y="1456932"/>
        <a:ext cx="1723788" cy="3944131"/>
      </dsp:txXfrm>
    </dsp:sp>
    <dsp:sp modelId="{ECFC1A87-44A4-CE46-93D8-0FEDCFF6C412}">
      <dsp:nvSpPr>
        <dsp:cNvPr id="0" name=""/>
        <dsp:cNvSpPr/>
      </dsp:nvSpPr>
      <dsp:spPr>
        <a:xfrm>
          <a:off x="7802463" y="662931"/>
          <a:ext cx="2437804" cy="5532134"/>
        </a:xfrm>
        <a:prstGeom prst="ellipse">
          <a:avLst/>
        </a:prstGeom>
        <a:solidFill>
          <a:schemeClr val="accent3">
            <a:alpha val="50000"/>
            <a:hueOff val="2168479"/>
            <a:satOff val="80000"/>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4161" tIns="29210" rIns="134161" bIns="29210" numCol="1" spcCol="1270" anchor="ctr" anchorCtr="1">
          <a:noAutofit/>
        </a:bodyPr>
        <a:lstStyle/>
        <a:p>
          <a:pPr marL="0" lvl="0" indent="0" algn="l" defTabSz="1022350">
            <a:lnSpc>
              <a:spcPct val="90000"/>
            </a:lnSpc>
            <a:spcBef>
              <a:spcPct val="0"/>
            </a:spcBef>
            <a:spcAft>
              <a:spcPct val="35000"/>
            </a:spcAft>
            <a:buNone/>
          </a:pPr>
          <a:r>
            <a:rPr lang="en-US" sz="2300" b="1" kern="1200" dirty="0"/>
            <a:t>Libel-Defamation</a:t>
          </a:r>
        </a:p>
        <a:p>
          <a:pPr marL="171450" lvl="1" indent="-171450" algn="l" defTabSz="800100">
            <a:lnSpc>
              <a:spcPct val="90000"/>
            </a:lnSpc>
            <a:spcBef>
              <a:spcPct val="0"/>
            </a:spcBef>
            <a:spcAft>
              <a:spcPct val="15000"/>
            </a:spcAft>
            <a:buChar char="•"/>
          </a:pPr>
          <a:r>
            <a:rPr lang="en-US" sz="1800" kern="1200" dirty="0"/>
            <a:t>False news</a:t>
          </a:r>
        </a:p>
        <a:p>
          <a:pPr marL="171450" lvl="1" indent="-171450" algn="l" defTabSz="800100">
            <a:lnSpc>
              <a:spcPct val="90000"/>
            </a:lnSpc>
            <a:spcBef>
              <a:spcPct val="0"/>
            </a:spcBef>
            <a:spcAft>
              <a:spcPct val="15000"/>
            </a:spcAft>
            <a:buChar char="•"/>
          </a:pPr>
          <a:r>
            <a:rPr lang="en-US" sz="1800" kern="1200" dirty="0"/>
            <a:t>Protection of value of image</a:t>
          </a:r>
        </a:p>
      </dsp:txBody>
      <dsp:txXfrm>
        <a:off x="8159471" y="1473093"/>
        <a:ext cx="1723788" cy="3911810"/>
      </dsp:txXfrm>
    </dsp:sp>
    <dsp:sp modelId="{30437744-6537-E14A-9B0B-4191FE9074C5}">
      <dsp:nvSpPr>
        <dsp:cNvPr id="0" name=""/>
        <dsp:cNvSpPr/>
      </dsp:nvSpPr>
      <dsp:spPr>
        <a:xfrm>
          <a:off x="9752707" y="640076"/>
          <a:ext cx="2437804" cy="5577843"/>
        </a:xfrm>
        <a:prstGeom prst="ellipse">
          <a:avLst/>
        </a:prstGeom>
        <a:solidFill>
          <a:schemeClr val="accent3">
            <a:alpha val="50000"/>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4161" tIns="25400" rIns="134161" bIns="25400" numCol="1" spcCol="1270" anchor="ctr" anchorCtr="1">
          <a:noAutofit/>
        </a:bodyPr>
        <a:lstStyle/>
        <a:p>
          <a:pPr marL="0" lvl="0" indent="0" algn="l" defTabSz="889000">
            <a:lnSpc>
              <a:spcPct val="90000"/>
            </a:lnSpc>
            <a:spcBef>
              <a:spcPct val="0"/>
            </a:spcBef>
            <a:spcAft>
              <a:spcPct val="35000"/>
            </a:spcAft>
            <a:buNone/>
          </a:pPr>
          <a:r>
            <a:rPr lang="en-US" sz="2000" b="1" kern="1200" dirty="0"/>
            <a:t>Outrages to Community sensibilities</a:t>
          </a:r>
        </a:p>
        <a:p>
          <a:pPr marL="171450" lvl="1" indent="-171450" algn="l" defTabSz="711200">
            <a:lnSpc>
              <a:spcPct val="90000"/>
            </a:lnSpc>
            <a:spcBef>
              <a:spcPct val="0"/>
            </a:spcBef>
            <a:spcAft>
              <a:spcPct val="15000"/>
            </a:spcAft>
            <a:buChar char="•"/>
          </a:pPr>
          <a:r>
            <a:rPr lang="en-US" sz="1600" kern="1200" dirty="0"/>
            <a:t>Religion</a:t>
          </a:r>
        </a:p>
        <a:p>
          <a:pPr marL="171450" lvl="1" indent="-171450" algn="l" defTabSz="711200">
            <a:lnSpc>
              <a:spcPct val="90000"/>
            </a:lnSpc>
            <a:spcBef>
              <a:spcPct val="0"/>
            </a:spcBef>
            <a:spcAft>
              <a:spcPct val="15000"/>
            </a:spcAft>
            <a:buChar char="•"/>
          </a:pPr>
          <a:r>
            <a:rPr lang="en-US" sz="1600" kern="1200" dirty="0"/>
            <a:t>Gender(Sexual orientation/gender Identity</a:t>
          </a:r>
        </a:p>
        <a:p>
          <a:pPr marL="171450" lvl="1" indent="-171450" algn="l" defTabSz="711200">
            <a:lnSpc>
              <a:spcPct val="90000"/>
            </a:lnSpc>
            <a:spcBef>
              <a:spcPct val="0"/>
            </a:spcBef>
            <a:spcAft>
              <a:spcPct val="15000"/>
            </a:spcAft>
            <a:buChar char="•"/>
          </a:pPr>
          <a:r>
            <a:rPr lang="en-US" sz="1600" kern="1200"/>
            <a:t>Ethnicity</a:t>
          </a:r>
        </a:p>
        <a:p>
          <a:pPr marL="171450" lvl="1" indent="-171450" algn="l" defTabSz="711200">
            <a:lnSpc>
              <a:spcPct val="90000"/>
            </a:lnSpc>
            <a:spcBef>
              <a:spcPct val="0"/>
            </a:spcBef>
            <a:spcAft>
              <a:spcPct val="15000"/>
            </a:spcAft>
            <a:buChar char="•"/>
          </a:pPr>
          <a:r>
            <a:rPr lang="en-US" sz="1600" kern="1200" dirty="0"/>
            <a:t>Etc. </a:t>
          </a:r>
        </a:p>
      </dsp:txBody>
      <dsp:txXfrm>
        <a:off x="10109715" y="1456932"/>
        <a:ext cx="1723788" cy="394413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25CA-E539-F44D-8A8D-89E52FDA0D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26F4E1-1201-3F46-AF2E-DE2755AC50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60F69-72A3-264C-A389-F07F825851FF}"/>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5" name="Footer Placeholder 4">
            <a:extLst>
              <a:ext uri="{FF2B5EF4-FFF2-40B4-BE49-F238E27FC236}">
                <a16:creationId xmlns:a16="http://schemas.microsoft.com/office/drawing/2014/main" id="{C571BB90-CBA9-BC49-910F-340484B45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3D50F-0565-EC42-91AC-8E20FFF20DDF}"/>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2503758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BC18-E2A4-8641-848D-F99697EA94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66FD69-C524-0A47-9677-CB8F11EF71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9CD1D-8E61-6049-AF59-88A17DA6B1E7}"/>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5" name="Footer Placeholder 4">
            <a:extLst>
              <a:ext uri="{FF2B5EF4-FFF2-40B4-BE49-F238E27FC236}">
                <a16:creationId xmlns:a16="http://schemas.microsoft.com/office/drawing/2014/main" id="{660E1DFD-BF02-0A47-8EC6-C1EDF01D3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2B15B-E6FE-694C-B575-0BDB8C281093}"/>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149296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F90A4-F19F-8A4A-8801-A2A333B695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14B9D2-8DB4-FC40-ADD6-CBB17635CF1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FABE7-6E69-DA4C-9B29-44D319249565}"/>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5" name="Footer Placeholder 4">
            <a:extLst>
              <a:ext uri="{FF2B5EF4-FFF2-40B4-BE49-F238E27FC236}">
                <a16:creationId xmlns:a16="http://schemas.microsoft.com/office/drawing/2014/main" id="{F2F4F044-8A62-B64D-93FE-435D66D1E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15490-C44F-C546-B66C-FB7245D8B300}"/>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370446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6DE4-59E8-2B47-9566-FB4954088D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0220F4-C5FC-2E4C-86AD-F3D2884E9C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10122-485F-B148-AB2C-C621335AC3F9}"/>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5" name="Footer Placeholder 4">
            <a:extLst>
              <a:ext uri="{FF2B5EF4-FFF2-40B4-BE49-F238E27FC236}">
                <a16:creationId xmlns:a16="http://schemas.microsoft.com/office/drawing/2014/main" id="{8B4A3D38-3BEF-E64A-9C95-F2A8CA6EF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399B5-FDE8-0744-AA54-904A71C3F226}"/>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315009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C5996-706D-1140-821A-65EEC20C5E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EAC427-D164-774E-BB67-CE86DAF1A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6A1A63-78DD-974E-A3D2-318F13B22E23}"/>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5" name="Footer Placeholder 4">
            <a:extLst>
              <a:ext uri="{FF2B5EF4-FFF2-40B4-BE49-F238E27FC236}">
                <a16:creationId xmlns:a16="http://schemas.microsoft.com/office/drawing/2014/main" id="{4E15A2D6-086B-3A43-9E8B-9DDF48991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7FE33-802D-8E4A-BA9F-63F9EAA69CF1}"/>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1627986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6068-E8DE-1C47-8CF9-C5C6E65CCF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E92FE-EBEE-F34A-964F-E26334AE7D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AA9FB5-A10C-5B40-AF4F-C983111EBB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876E2A-BDB4-2242-8271-9943CB36F107}"/>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6" name="Footer Placeholder 5">
            <a:extLst>
              <a:ext uri="{FF2B5EF4-FFF2-40B4-BE49-F238E27FC236}">
                <a16:creationId xmlns:a16="http://schemas.microsoft.com/office/drawing/2014/main" id="{E4BF4A0B-90E3-BB4C-BBCC-C9837BB90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5F68B-F12D-534A-B515-A288C1DBD3B9}"/>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219729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62A3-EFA5-804A-8E13-F47FA92515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05AAB6-B1D6-9649-8F3F-3396A7E29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E603C9-696D-AA43-ABC1-ACBC94AB2F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13973B-CE54-CF4A-8454-533EFCCDE7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950605-2DAC-9344-A3AB-0424ACE69C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E826A-9A06-EF4D-B1AB-AA36E66820BE}"/>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8" name="Footer Placeholder 7">
            <a:extLst>
              <a:ext uri="{FF2B5EF4-FFF2-40B4-BE49-F238E27FC236}">
                <a16:creationId xmlns:a16="http://schemas.microsoft.com/office/drawing/2014/main" id="{5A87635B-0FFD-0848-BE9E-40FD8310F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E569A-68D7-064F-8CB5-5EFEF90AF33F}"/>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3167231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92F6-A6D4-E94D-9E67-8A1D60BB0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D55438-40F0-3B47-A803-0851117E6447}"/>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4" name="Footer Placeholder 3">
            <a:extLst>
              <a:ext uri="{FF2B5EF4-FFF2-40B4-BE49-F238E27FC236}">
                <a16:creationId xmlns:a16="http://schemas.microsoft.com/office/drawing/2014/main" id="{0A416249-750C-1F40-8AF5-89016C0D7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14FA27-4F32-9243-BB0F-1C5C0BEECB09}"/>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234992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16564-1B0E-4841-B99B-B0839195A460}"/>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3" name="Footer Placeholder 2">
            <a:extLst>
              <a:ext uri="{FF2B5EF4-FFF2-40B4-BE49-F238E27FC236}">
                <a16:creationId xmlns:a16="http://schemas.microsoft.com/office/drawing/2014/main" id="{C7B4C3FB-4CBC-AF48-85C9-655ED421DE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FF00F2-42CD-3249-9BC5-D43CEEEC66BB}"/>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128681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ACB0-F3CE-E249-AE18-148F7617C5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087844-F7C9-AD4F-9044-8F8FD5A00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41165-5080-8848-A118-78910A0F9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2BC4C6-7976-314C-93FC-1B2D080EA0D0}"/>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6" name="Footer Placeholder 5">
            <a:extLst>
              <a:ext uri="{FF2B5EF4-FFF2-40B4-BE49-F238E27FC236}">
                <a16:creationId xmlns:a16="http://schemas.microsoft.com/office/drawing/2014/main" id="{DE85DBEA-01EC-4F4A-9B34-06167B6E5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7357EF-9D75-8E4D-B6AD-41600ECAF263}"/>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123546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0F7C-1941-5449-9D57-3184D584C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F289B-4CDE-D94D-8C95-EE63C69F82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12F7D35-1A23-F545-BFAB-022491306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E275D4-52EE-7F45-90AB-51A83E24A218}"/>
              </a:ext>
            </a:extLst>
          </p:cNvPr>
          <p:cNvSpPr>
            <a:spLocks noGrp="1"/>
          </p:cNvSpPr>
          <p:nvPr>
            <p:ph type="dt" sz="half" idx="10"/>
          </p:nvPr>
        </p:nvSpPr>
        <p:spPr/>
        <p:txBody>
          <a:bodyPr/>
          <a:lstStyle/>
          <a:p>
            <a:fld id="{03AE517E-B376-7149-928E-8DCD6DC024C5}" type="datetimeFigureOut">
              <a:rPr lang="en-US" smtClean="0"/>
              <a:t>6/25/18</a:t>
            </a:fld>
            <a:endParaRPr lang="en-US"/>
          </a:p>
        </p:txBody>
      </p:sp>
      <p:sp>
        <p:nvSpPr>
          <p:cNvPr id="6" name="Footer Placeholder 5">
            <a:extLst>
              <a:ext uri="{FF2B5EF4-FFF2-40B4-BE49-F238E27FC236}">
                <a16:creationId xmlns:a16="http://schemas.microsoft.com/office/drawing/2014/main" id="{4FC2DC8F-288E-BE47-9F25-9798EBE7B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3B2AF-C016-644F-9BF4-F0BC03A668B1}"/>
              </a:ext>
            </a:extLst>
          </p:cNvPr>
          <p:cNvSpPr>
            <a:spLocks noGrp="1"/>
          </p:cNvSpPr>
          <p:nvPr>
            <p:ph type="sldNum" sz="quarter" idx="12"/>
          </p:nvPr>
        </p:nvSpPr>
        <p:spPr/>
        <p:txBody>
          <a:bodyPr/>
          <a:lstStyle/>
          <a:p>
            <a:fld id="{6582154E-3DAF-5C4D-BC30-93B183446F93}" type="slidenum">
              <a:rPr lang="en-US" smtClean="0"/>
              <a:t>‹#›</a:t>
            </a:fld>
            <a:endParaRPr lang="en-US"/>
          </a:p>
        </p:txBody>
      </p:sp>
    </p:spTree>
    <p:extLst>
      <p:ext uri="{BB962C8B-B14F-4D97-AF65-F5344CB8AC3E}">
        <p14:creationId xmlns:p14="http://schemas.microsoft.com/office/powerpoint/2010/main" val="2753358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6000"/>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9FF515-A56B-0A4D-A245-614019F6AA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7ADAF7-8537-6540-992F-322A265603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4B228-87A0-2A47-B306-B1582E8D3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E517E-B376-7149-928E-8DCD6DC024C5}" type="datetimeFigureOut">
              <a:rPr lang="en-US" smtClean="0"/>
              <a:t>6/25/18</a:t>
            </a:fld>
            <a:endParaRPr lang="en-US"/>
          </a:p>
        </p:txBody>
      </p:sp>
      <p:sp>
        <p:nvSpPr>
          <p:cNvPr id="5" name="Footer Placeholder 4">
            <a:extLst>
              <a:ext uri="{FF2B5EF4-FFF2-40B4-BE49-F238E27FC236}">
                <a16:creationId xmlns:a16="http://schemas.microsoft.com/office/drawing/2014/main" id="{AF694E40-73B0-E344-8D69-F39CAE644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2A3D7A-73EA-DD45-ABE7-AEBA898B8D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2154E-3DAF-5C4D-BC30-93B183446F93}" type="slidenum">
              <a:rPr lang="en-US" smtClean="0"/>
              <a:t>‹#›</a:t>
            </a:fld>
            <a:endParaRPr lang="en-US"/>
          </a:p>
        </p:txBody>
      </p:sp>
    </p:spTree>
    <p:extLst>
      <p:ext uri="{BB962C8B-B14F-4D97-AF65-F5344CB8AC3E}">
        <p14:creationId xmlns:p14="http://schemas.microsoft.com/office/powerpoint/2010/main" val="2268195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ihrb.org/focus-areas/information-communication-technology/facebooks-problem-with-political-ads-can-human-rights-due-diligence-help" TargetMode="External"/><Relationship Id="rId2" Type="http://schemas.openxmlformats.org/officeDocument/2006/relationships/hyperlink" Target="https://www.nytimes.com/2017/09/21/technology/facebook-russian-ads.html?smid=tw-nytimesbusiness&amp;smtyp=cur&amp;_r=0" TargetMode="Externa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globalnetworkinitiative.org/"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law.kuleuven.be/citip/blog/the-chilling-effects-of-content-policing-by-social-media/"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hyperlink" Target="https://motherboard.vice.com/en_us/article/mg9vvn/how-our-likes-helped-trump-win"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A65F4-E1BA-7549-B99E-7CEE6491DC60}"/>
              </a:ext>
            </a:extLst>
          </p:cNvPr>
          <p:cNvSpPr>
            <a:spLocks noGrp="1"/>
          </p:cNvSpPr>
          <p:nvPr>
            <p:ph type="ctrTitle"/>
          </p:nvPr>
        </p:nvSpPr>
        <p:spPr>
          <a:xfrm>
            <a:off x="0" y="0"/>
            <a:ext cx="12192000" cy="1983783"/>
          </a:xfrm>
          <a:solidFill>
            <a:schemeClr val="bg1">
              <a:lumMod val="85000"/>
            </a:schemeClr>
          </a:solidFill>
        </p:spPr>
        <p:txBody>
          <a:bodyPr>
            <a:normAutofit fontScale="90000"/>
          </a:bodyPr>
          <a:lstStyle/>
          <a:p>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r>
              <a:rPr lang="en-US" sz="3600" b="1" i="1" dirty="0"/>
              <a:t>Human Rights Responsibilities of Social Media Companies and </a:t>
            </a:r>
            <a:br>
              <a:rPr lang="en-US" sz="3600" b="1" i="1" dirty="0"/>
            </a:br>
            <a:r>
              <a:rPr lang="en-US" sz="3600" b="1" i="1" dirty="0"/>
              <a:t>Regulation/Moderation of Content:  Markets, Monitoring, Accountability</a:t>
            </a:r>
            <a:br>
              <a:rPr lang="en-US" sz="3200" b="1" dirty="0"/>
            </a:br>
            <a:r>
              <a:rPr lang="en-US" sz="3200" b="1" dirty="0"/>
              <a:t>Larry Catá Backer</a:t>
            </a:r>
            <a:br>
              <a:rPr lang="en-US" sz="3200" b="1" dirty="0"/>
            </a:br>
            <a:r>
              <a:rPr lang="en-US" sz="3200" b="1" dirty="0"/>
              <a:t>Coalition for Peace &amp; Ethics; Pennsylvania State University</a:t>
            </a:r>
          </a:p>
        </p:txBody>
      </p:sp>
      <p:sp>
        <p:nvSpPr>
          <p:cNvPr id="3" name="Subtitle 2">
            <a:extLst>
              <a:ext uri="{FF2B5EF4-FFF2-40B4-BE49-F238E27FC236}">
                <a16:creationId xmlns:a16="http://schemas.microsoft.com/office/drawing/2014/main" id="{0F086FD9-8D73-964E-94D4-659DEDC769F6}"/>
              </a:ext>
            </a:extLst>
          </p:cNvPr>
          <p:cNvSpPr>
            <a:spLocks noGrp="1"/>
          </p:cNvSpPr>
          <p:nvPr>
            <p:ph type="subTitle" idx="1"/>
          </p:nvPr>
        </p:nvSpPr>
        <p:spPr>
          <a:xfrm>
            <a:off x="0" y="5202238"/>
            <a:ext cx="12192000" cy="1655762"/>
          </a:xfrm>
          <a:solidFill>
            <a:schemeClr val="bg1">
              <a:lumMod val="75000"/>
            </a:schemeClr>
          </a:solidFill>
        </p:spPr>
        <p:txBody>
          <a:bodyPr>
            <a:normAutofit fontScale="92500" lnSpcReduction="20000"/>
          </a:bodyPr>
          <a:lstStyle/>
          <a:p>
            <a:r>
              <a:rPr lang="en-US" b="1" dirty="0"/>
              <a:t>Roundtable on Human Rights and the Business of Social Media</a:t>
            </a:r>
          </a:p>
          <a:p>
            <a:r>
              <a:rPr lang="en-US" b="1" dirty="0"/>
              <a:t>Monday, 25 June 2018</a:t>
            </a:r>
            <a:br>
              <a:rPr lang="en-US" b="1" dirty="0"/>
            </a:br>
            <a:endParaRPr lang="en-US" b="1" dirty="0"/>
          </a:p>
          <a:p>
            <a:r>
              <a:rPr lang="en-US" b="1" dirty="0"/>
              <a:t>Sponsored by City University of Hong Kong; Human Rights and Policy Forum</a:t>
            </a:r>
          </a:p>
          <a:p>
            <a:r>
              <a:rPr lang="en-US" dirty="0"/>
              <a:t> </a:t>
            </a:r>
          </a:p>
          <a:p>
            <a:endParaRPr lang="en-US" dirty="0"/>
          </a:p>
        </p:txBody>
      </p:sp>
    </p:spTree>
    <p:extLst>
      <p:ext uri="{BB962C8B-B14F-4D97-AF65-F5344CB8AC3E}">
        <p14:creationId xmlns:p14="http://schemas.microsoft.com/office/powerpoint/2010/main" val="3070456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09F0-1968-224E-BEF8-DB617EB57C9D}"/>
              </a:ext>
            </a:extLst>
          </p:cNvPr>
          <p:cNvSpPr>
            <a:spLocks noGrp="1"/>
          </p:cNvSpPr>
          <p:nvPr>
            <p:ph type="title"/>
          </p:nvPr>
        </p:nvSpPr>
        <p:spPr>
          <a:xfrm>
            <a:off x="0" y="1"/>
            <a:ext cx="12192000" cy="1165859"/>
          </a:xfrm>
        </p:spPr>
        <p:txBody>
          <a:bodyPr/>
          <a:lstStyle/>
          <a:p>
            <a:r>
              <a:rPr lang="en-US" dirty="0"/>
              <a:t>The Role of Social Media in Promoting Human Rights</a:t>
            </a:r>
          </a:p>
        </p:txBody>
      </p:sp>
      <p:graphicFrame>
        <p:nvGraphicFramePr>
          <p:cNvPr id="4" name="Content Placeholder 3">
            <a:extLst>
              <a:ext uri="{FF2B5EF4-FFF2-40B4-BE49-F238E27FC236}">
                <a16:creationId xmlns:a16="http://schemas.microsoft.com/office/drawing/2014/main" id="{C18D1DBE-75FB-4D4C-AB50-5C29029D3BFC}"/>
              </a:ext>
            </a:extLst>
          </p:cNvPr>
          <p:cNvGraphicFramePr>
            <a:graphicFrameLocks noGrp="1"/>
          </p:cNvGraphicFramePr>
          <p:nvPr>
            <p:ph idx="1"/>
            <p:extLst>
              <p:ext uri="{D42A27DB-BD31-4B8C-83A1-F6EECF244321}">
                <p14:modId xmlns:p14="http://schemas.microsoft.com/office/powerpoint/2010/main" val="3673247917"/>
              </p:ext>
            </p:extLst>
          </p:nvPr>
        </p:nvGraphicFramePr>
        <p:xfrm>
          <a:off x="0" y="1165860"/>
          <a:ext cx="12192000" cy="5692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213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8217-8D65-6448-9F32-BCF215FB4230}"/>
              </a:ext>
            </a:extLst>
          </p:cNvPr>
          <p:cNvSpPr>
            <a:spLocks noGrp="1"/>
          </p:cNvSpPr>
          <p:nvPr>
            <p:ph type="title"/>
          </p:nvPr>
        </p:nvSpPr>
        <p:spPr>
          <a:xfrm>
            <a:off x="0" y="2"/>
            <a:ext cx="8823960" cy="743918"/>
          </a:xfrm>
        </p:spPr>
        <p:txBody>
          <a:bodyPr>
            <a:normAutofit/>
          </a:bodyPr>
          <a:lstStyle/>
          <a:p>
            <a:r>
              <a:rPr lang="en-US" dirty="0"/>
              <a:t>Whose rights?: A Functional Analysis</a:t>
            </a:r>
          </a:p>
        </p:txBody>
      </p:sp>
      <p:graphicFrame>
        <p:nvGraphicFramePr>
          <p:cNvPr id="5" name="Content Placeholder 4">
            <a:extLst>
              <a:ext uri="{FF2B5EF4-FFF2-40B4-BE49-F238E27FC236}">
                <a16:creationId xmlns:a16="http://schemas.microsoft.com/office/drawing/2014/main" id="{C123FD35-C323-784A-9DFC-F8F64E03F5F1}"/>
              </a:ext>
            </a:extLst>
          </p:cNvPr>
          <p:cNvGraphicFramePr>
            <a:graphicFrameLocks noGrp="1"/>
          </p:cNvGraphicFramePr>
          <p:nvPr>
            <p:ph idx="1"/>
            <p:extLst>
              <p:ext uri="{D42A27DB-BD31-4B8C-83A1-F6EECF244321}">
                <p14:modId xmlns:p14="http://schemas.microsoft.com/office/powerpoint/2010/main" val="3578720877"/>
              </p:ext>
            </p:extLst>
          </p:nvPr>
        </p:nvGraphicFramePr>
        <p:xfrm>
          <a:off x="0" y="2"/>
          <a:ext cx="12192000" cy="6857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318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8707-F2E2-4243-944A-BE94E4114E25}"/>
              </a:ext>
            </a:extLst>
          </p:cNvPr>
          <p:cNvSpPr>
            <a:spLocks noGrp="1"/>
          </p:cNvSpPr>
          <p:nvPr>
            <p:ph type="title"/>
          </p:nvPr>
        </p:nvSpPr>
        <p:spPr>
          <a:xfrm>
            <a:off x="0" y="1"/>
            <a:ext cx="6949440" cy="1097279"/>
          </a:xfrm>
        </p:spPr>
        <p:txBody>
          <a:bodyPr/>
          <a:lstStyle/>
          <a:p>
            <a:r>
              <a:rPr lang="en-US" dirty="0"/>
              <a:t>Human Rights Due Diligence</a:t>
            </a:r>
          </a:p>
        </p:txBody>
      </p:sp>
      <p:graphicFrame>
        <p:nvGraphicFramePr>
          <p:cNvPr id="4" name="Content Placeholder 3">
            <a:extLst>
              <a:ext uri="{FF2B5EF4-FFF2-40B4-BE49-F238E27FC236}">
                <a16:creationId xmlns:a16="http://schemas.microsoft.com/office/drawing/2014/main" id="{DB2E6F76-CE15-9D47-BC5A-0A887DE37265}"/>
              </a:ext>
            </a:extLst>
          </p:cNvPr>
          <p:cNvGraphicFramePr>
            <a:graphicFrameLocks noGrp="1"/>
          </p:cNvGraphicFramePr>
          <p:nvPr>
            <p:ph idx="1"/>
            <p:extLst>
              <p:ext uri="{D42A27DB-BD31-4B8C-83A1-F6EECF244321}">
                <p14:modId xmlns:p14="http://schemas.microsoft.com/office/powerpoint/2010/main" val="2761256826"/>
              </p:ext>
            </p:extLst>
          </p:nvPr>
        </p:nvGraphicFramePr>
        <p:xfrm>
          <a:off x="0" y="1303020"/>
          <a:ext cx="12192000" cy="5554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9752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62E0-9054-C343-811E-296D02A6D6F4}"/>
              </a:ext>
            </a:extLst>
          </p:cNvPr>
          <p:cNvSpPr>
            <a:spLocks noGrp="1"/>
          </p:cNvSpPr>
          <p:nvPr>
            <p:ph type="title"/>
          </p:nvPr>
        </p:nvSpPr>
        <p:spPr>
          <a:xfrm>
            <a:off x="838200" y="1"/>
            <a:ext cx="10515600" cy="1211579"/>
          </a:xfrm>
        </p:spPr>
        <p:txBody>
          <a:bodyPr/>
          <a:lstStyle/>
          <a:p>
            <a:r>
              <a:rPr lang="en-US" dirty="0"/>
              <a:t>Mapping Human Rights Responsibilities</a:t>
            </a:r>
          </a:p>
        </p:txBody>
      </p:sp>
      <p:graphicFrame>
        <p:nvGraphicFramePr>
          <p:cNvPr id="4" name="Content Placeholder 3">
            <a:extLst>
              <a:ext uri="{FF2B5EF4-FFF2-40B4-BE49-F238E27FC236}">
                <a16:creationId xmlns:a16="http://schemas.microsoft.com/office/drawing/2014/main" id="{E41E0976-8069-574C-9412-0F27FCADB25D}"/>
              </a:ext>
            </a:extLst>
          </p:cNvPr>
          <p:cNvGraphicFramePr>
            <a:graphicFrameLocks noGrp="1"/>
          </p:cNvGraphicFramePr>
          <p:nvPr>
            <p:ph idx="1"/>
            <p:extLst>
              <p:ext uri="{D42A27DB-BD31-4B8C-83A1-F6EECF244321}">
                <p14:modId xmlns:p14="http://schemas.microsoft.com/office/powerpoint/2010/main" val="760411339"/>
              </p:ext>
            </p:extLst>
          </p:nvPr>
        </p:nvGraphicFramePr>
        <p:xfrm>
          <a:off x="838200" y="1211580"/>
          <a:ext cx="10515600" cy="5646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817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3EFCE6-5B4C-4A44-B7D9-667AEB79D3D1}"/>
              </a:ext>
            </a:extLst>
          </p:cNvPr>
          <p:cNvSpPr>
            <a:spLocks noGrp="1"/>
          </p:cNvSpPr>
          <p:nvPr>
            <p:ph type="title"/>
          </p:nvPr>
        </p:nvSpPr>
        <p:spPr>
          <a:xfrm>
            <a:off x="16790" y="0"/>
            <a:ext cx="10103603" cy="852407"/>
          </a:xfrm>
        </p:spPr>
        <p:txBody>
          <a:bodyPr/>
          <a:lstStyle/>
          <a:p>
            <a:r>
              <a:rPr lang="en-US" dirty="0"/>
              <a:t>Example: The Problem of Election Integrity</a:t>
            </a:r>
          </a:p>
        </p:txBody>
      </p:sp>
      <p:sp>
        <p:nvSpPr>
          <p:cNvPr id="5" name="Content Placeholder 4">
            <a:extLst>
              <a:ext uri="{FF2B5EF4-FFF2-40B4-BE49-F238E27FC236}">
                <a16:creationId xmlns:a16="http://schemas.microsoft.com/office/drawing/2014/main" id="{87BBD9A5-DE6C-D24B-8033-96F12106D6E8}"/>
              </a:ext>
            </a:extLst>
          </p:cNvPr>
          <p:cNvSpPr>
            <a:spLocks noGrp="1"/>
          </p:cNvSpPr>
          <p:nvPr>
            <p:ph sz="half" idx="1"/>
          </p:nvPr>
        </p:nvSpPr>
        <p:spPr>
          <a:xfrm>
            <a:off x="16789" y="852406"/>
            <a:ext cx="7422397" cy="6005593"/>
          </a:xfrm>
        </p:spPr>
        <p:txBody>
          <a:bodyPr>
            <a:normAutofit fontScale="85000" lnSpcReduction="20000"/>
          </a:bodyPr>
          <a:lstStyle/>
          <a:p>
            <a:r>
              <a:rPr lang="en-US" dirty="0"/>
              <a:t>Sept 2017: Facebook </a:t>
            </a:r>
            <a:r>
              <a:rPr lang="en-US" dirty="0">
                <a:hlinkClick r:id="rId2"/>
              </a:rPr>
              <a:t>agreed to provide information to U.S. Congressional investigators</a:t>
            </a:r>
            <a:r>
              <a:rPr lang="en-US" dirty="0"/>
              <a:t> on advertising purchased by Russian-linked accounts seeking to influence the 2016 U.S. presidential campaign. </a:t>
            </a:r>
          </a:p>
          <a:p>
            <a:r>
              <a:rPr lang="en-US" dirty="0">
                <a:hlinkClick r:id="rId3"/>
              </a:rPr>
              <a:t>Institute for Human Rights and Business</a:t>
            </a:r>
            <a:r>
              <a:rPr lang="en-US" dirty="0"/>
              <a:t>; Could UNGP Human Rights Due Diligence Mitigated Risk?</a:t>
            </a:r>
          </a:p>
          <a:p>
            <a:pPr lvl="1"/>
            <a:r>
              <a:rPr lang="en-US" dirty="0"/>
              <a:t>Noted Existing multi-stakeholder platforms like the </a:t>
            </a:r>
            <a:r>
              <a:rPr lang="en-US" dirty="0">
                <a:hlinkClick r:id="rId4"/>
              </a:rPr>
              <a:t>Global Network Initiative </a:t>
            </a:r>
            <a:r>
              <a:rPr lang="en-US" dirty="0"/>
              <a:t>(GNI), which aims to advance freedom of expression and privacy in the Information and Communications Technology (ICT) industry, could be helpful in this process.</a:t>
            </a:r>
          </a:p>
          <a:p>
            <a:pPr lvl="1"/>
            <a:r>
              <a:rPr lang="en-US" b="1" dirty="0"/>
              <a:t>“After all, selling ads seeking to shape public opinion on political issues or candidates is not the same as selling soap.”</a:t>
            </a:r>
          </a:p>
          <a:p>
            <a:pPr lvl="1"/>
            <a:r>
              <a:rPr lang="en-US" dirty="0"/>
              <a:t>Use algorithms plus public complaint to manage issue</a:t>
            </a:r>
          </a:p>
          <a:p>
            <a:r>
              <a:rPr lang="en-US" dirty="0"/>
              <a:t>But complications of interpretation:</a:t>
            </a:r>
          </a:p>
          <a:p>
            <a:pPr lvl="1"/>
            <a:r>
              <a:rPr lang="en-US" dirty="0"/>
              <a:t>“</a:t>
            </a:r>
            <a:r>
              <a:rPr lang="en-US" i="1" dirty="0"/>
              <a:t>Voters should be able to form opinions independently, free of violence or threat of violence, compulsion, inducement or manipulative interference of any kind.”</a:t>
            </a:r>
          </a:p>
          <a:p>
            <a:pPr lvl="2"/>
            <a:r>
              <a:rPr lang="en-US" i="1" dirty="0"/>
              <a:t>All speech may have elements of each of these cautions</a:t>
            </a:r>
          </a:p>
          <a:p>
            <a:pPr lvl="1"/>
            <a:r>
              <a:rPr lang="en-US" dirty="0"/>
              <a:t>A disclosure or participation issue?</a:t>
            </a:r>
          </a:p>
          <a:p>
            <a:pPr lvl="1"/>
            <a:r>
              <a:rPr lang="en-US" dirty="0"/>
              <a:t>Payment for political advertising problematic generally?</a:t>
            </a:r>
          </a:p>
          <a:p>
            <a:pPr lvl="1"/>
            <a:r>
              <a:rPr lang="en-US" dirty="0"/>
              <a:t>Foreign influence? </a:t>
            </a:r>
          </a:p>
          <a:p>
            <a:pPr lvl="1"/>
            <a:r>
              <a:rPr lang="en-US" dirty="0"/>
              <a:t>Should Facebook be given the power to decide?</a:t>
            </a:r>
          </a:p>
          <a:p>
            <a:endParaRPr lang="en-US" dirty="0"/>
          </a:p>
        </p:txBody>
      </p:sp>
      <p:pic>
        <p:nvPicPr>
          <p:cNvPr id="8" name="Content Placeholder 7">
            <a:extLst>
              <a:ext uri="{FF2B5EF4-FFF2-40B4-BE49-F238E27FC236}">
                <a16:creationId xmlns:a16="http://schemas.microsoft.com/office/drawing/2014/main" id="{09A1AB29-07ED-A045-AF7E-F024073A279C}"/>
              </a:ext>
            </a:extLst>
          </p:cNvPr>
          <p:cNvPicPr>
            <a:picLocks noGrp="1" noChangeAspect="1"/>
          </p:cNvPicPr>
          <p:nvPr>
            <p:ph sz="half" idx="2"/>
          </p:nvPr>
        </p:nvPicPr>
        <p:blipFill>
          <a:blip r:embed="rId5"/>
          <a:stretch>
            <a:fillRect/>
          </a:stretch>
        </p:blipFill>
        <p:spPr>
          <a:xfrm>
            <a:off x="7780149" y="852407"/>
            <a:ext cx="4411851" cy="6005592"/>
          </a:xfrm>
        </p:spPr>
      </p:pic>
    </p:spTree>
    <p:extLst>
      <p:ext uri="{BB962C8B-B14F-4D97-AF65-F5344CB8AC3E}">
        <p14:creationId xmlns:p14="http://schemas.microsoft.com/office/powerpoint/2010/main" val="254559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8F2C-D44F-1B4E-9CEE-E694FF04BF62}"/>
              </a:ext>
            </a:extLst>
          </p:cNvPr>
          <p:cNvSpPr>
            <a:spLocks noGrp="1"/>
          </p:cNvSpPr>
          <p:nvPr>
            <p:ph type="title"/>
          </p:nvPr>
        </p:nvSpPr>
        <p:spPr>
          <a:xfrm>
            <a:off x="0" y="1"/>
            <a:ext cx="12192000" cy="790413"/>
          </a:xfrm>
        </p:spPr>
        <p:txBody>
          <a:bodyPr>
            <a:normAutofit/>
          </a:bodyPr>
          <a:lstStyle/>
          <a:p>
            <a:r>
              <a:rPr lang="en-US" sz="3200" dirty="0"/>
              <a:t>Beyond Human Rights Due Diligence: Private Governance and Algorithm</a:t>
            </a:r>
          </a:p>
        </p:txBody>
      </p:sp>
      <p:graphicFrame>
        <p:nvGraphicFramePr>
          <p:cNvPr id="5" name="Content Placeholder 4">
            <a:extLst>
              <a:ext uri="{FF2B5EF4-FFF2-40B4-BE49-F238E27FC236}">
                <a16:creationId xmlns:a16="http://schemas.microsoft.com/office/drawing/2014/main" id="{F195D567-4AA5-F24B-AC49-AC4668248224}"/>
              </a:ext>
            </a:extLst>
          </p:cNvPr>
          <p:cNvGraphicFramePr>
            <a:graphicFrameLocks noGrp="1"/>
          </p:cNvGraphicFramePr>
          <p:nvPr>
            <p:ph idx="1"/>
            <p:extLst>
              <p:ext uri="{D42A27DB-BD31-4B8C-83A1-F6EECF244321}">
                <p14:modId xmlns:p14="http://schemas.microsoft.com/office/powerpoint/2010/main" val="164960282"/>
              </p:ext>
            </p:extLst>
          </p:nvPr>
        </p:nvGraphicFramePr>
        <p:xfrm>
          <a:off x="0" y="914400"/>
          <a:ext cx="12192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0837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B573-87BC-844F-8D18-E3493B76714F}"/>
              </a:ext>
            </a:extLst>
          </p:cNvPr>
          <p:cNvSpPr>
            <a:spLocks noGrp="1"/>
          </p:cNvSpPr>
          <p:nvPr>
            <p:ph type="title"/>
          </p:nvPr>
        </p:nvSpPr>
        <p:spPr>
          <a:xfrm>
            <a:off x="0" y="1"/>
            <a:ext cx="9052560" cy="1165859"/>
          </a:xfrm>
        </p:spPr>
        <p:txBody>
          <a:bodyPr/>
          <a:lstStyle/>
          <a:p>
            <a:r>
              <a:rPr lang="en-US" dirty="0"/>
              <a:t>Mechanics: Getting the algorithm Right</a:t>
            </a:r>
          </a:p>
        </p:txBody>
      </p:sp>
      <p:sp>
        <p:nvSpPr>
          <p:cNvPr id="3" name="Content Placeholder 2">
            <a:extLst>
              <a:ext uri="{FF2B5EF4-FFF2-40B4-BE49-F238E27FC236}">
                <a16:creationId xmlns:a16="http://schemas.microsoft.com/office/drawing/2014/main" id="{77864355-5F1E-B14E-A8EB-46958B264C65}"/>
              </a:ext>
            </a:extLst>
          </p:cNvPr>
          <p:cNvSpPr>
            <a:spLocks noGrp="1"/>
          </p:cNvSpPr>
          <p:nvPr>
            <p:ph sz="half" idx="1"/>
          </p:nvPr>
        </p:nvSpPr>
        <p:spPr>
          <a:xfrm>
            <a:off x="0" y="1165860"/>
            <a:ext cx="6019800" cy="5692139"/>
          </a:xfrm>
        </p:spPr>
        <p:txBody>
          <a:bodyPr>
            <a:normAutofit/>
          </a:bodyPr>
          <a:lstStyle/>
          <a:p>
            <a:r>
              <a:rPr lang="en-US" i="1" dirty="0"/>
              <a:t>“Content flagged as violent — a beating or beheading — may be newsworthy. Content flagged as “pornographic” might be political in nature, or as innocent as breastfeeding or sunbathing. (…) Meanwhile content that may not explicitly violate rules is sometimes posted by users to perpetrate abuse or vendettas, terrorize political opponents, or out sex workers or trans people.” </a:t>
            </a:r>
            <a:r>
              <a:rPr lang="en-US" dirty="0"/>
              <a:t>(</a:t>
            </a:r>
            <a:r>
              <a:rPr lang="en-US" dirty="0">
                <a:hlinkClick r:id="rId2"/>
              </a:rPr>
              <a:t>The Chilling Effects of Content Policing by Social Media</a:t>
            </a:r>
            <a:r>
              <a:rPr lang="en-US" dirty="0"/>
              <a:t>, Pieter-Jan </a:t>
            </a:r>
            <a:r>
              <a:rPr lang="en-US" dirty="0" err="1"/>
              <a:t>Ombelet</a:t>
            </a:r>
            <a:r>
              <a:rPr lang="en-US" dirty="0"/>
              <a:t> - 05 July 2016)</a:t>
            </a:r>
          </a:p>
          <a:p>
            <a:endParaRPr lang="en-US" dirty="0"/>
          </a:p>
        </p:txBody>
      </p:sp>
      <p:pic>
        <p:nvPicPr>
          <p:cNvPr id="10" name="Content Placeholder 9">
            <a:extLst>
              <a:ext uri="{FF2B5EF4-FFF2-40B4-BE49-F238E27FC236}">
                <a16:creationId xmlns:a16="http://schemas.microsoft.com/office/drawing/2014/main" id="{61BEA30D-7AE7-794A-9C69-2283532C1602}"/>
              </a:ext>
            </a:extLst>
          </p:cNvPr>
          <p:cNvPicPr>
            <a:picLocks noGrp="1" noChangeAspect="1"/>
          </p:cNvPicPr>
          <p:nvPr>
            <p:ph sz="half" idx="2"/>
          </p:nvPr>
        </p:nvPicPr>
        <p:blipFill>
          <a:blip r:embed="rId3"/>
          <a:stretch>
            <a:fillRect/>
          </a:stretch>
        </p:blipFill>
        <p:spPr>
          <a:xfrm>
            <a:off x="6172200" y="1394460"/>
            <a:ext cx="5951896" cy="4616234"/>
          </a:xfrm>
        </p:spPr>
      </p:pic>
    </p:spTree>
    <p:extLst>
      <p:ext uri="{BB962C8B-B14F-4D97-AF65-F5344CB8AC3E}">
        <p14:creationId xmlns:p14="http://schemas.microsoft.com/office/powerpoint/2010/main" val="24407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4A4A-EE60-A849-84EB-36331B0710B7}"/>
              </a:ext>
            </a:extLst>
          </p:cNvPr>
          <p:cNvSpPr>
            <a:spLocks noGrp="1"/>
          </p:cNvSpPr>
          <p:nvPr>
            <p:ph type="title"/>
          </p:nvPr>
        </p:nvSpPr>
        <p:spPr>
          <a:xfrm>
            <a:off x="0" y="1"/>
            <a:ext cx="12192000" cy="1690688"/>
          </a:xfrm>
        </p:spPr>
        <p:txBody>
          <a:bodyPr>
            <a:normAutofit fontScale="90000"/>
          </a:bodyPr>
          <a:lstStyle/>
          <a:p>
            <a:pPr algn="ctr"/>
            <a:r>
              <a:rPr lang="en-US" dirty="0"/>
              <a:t>Challenges For Human Rights Responsibilities of Social Media Companies and Regulation/Moderation of Content</a:t>
            </a:r>
          </a:p>
        </p:txBody>
      </p:sp>
      <p:graphicFrame>
        <p:nvGraphicFramePr>
          <p:cNvPr id="4" name="Content Placeholder 3">
            <a:extLst>
              <a:ext uri="{FF2B5EF4-FFF2-40B4-BE49-F238E27FC236}">
                <a16:creationId xmlns:a16="http://schemas.microsoft.com/office/drawing/2014/main" id="{BE127103-F106-474E-8089-897CA2B98F20}"/>
              </a:ext>
            </a:extLst>
          </p:cNvPr>
          <p:cNvGraphicFramePr>
            <a:graphicFrameLocks noGrp="1"/>
          </p:cNvGraphicFramePr>
          <p:nvPr>
            <p:ph idx="1"/>
            <p:extLst>
              <p:ext uri="{D42A27DB-BD31-4B8C-83A1-F6EECF244321}">
                <p14:modId xmlns:p14="http://schemas.microsoft.com/office/powerpoint/2010/main" val="541277676"/>
              </p:ext>
            </p:extLst>
          </p:nvPr>
        </p:nvGraphicFramePr>
        <p:xfrm>
          <a:off x="0" y="1417320"/>
          <a:ext cx="12192000"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496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113D-648A-0746-ABE6-BA87F24074DB}"/>
              </a:ext>
            </a:extLst>
          </p:cNvPr>
          <p:cNvSpPr>
            <a:spLocks noGrp="1"/>
          </p:cNvSpPr>
          <p:nvPr>
            <p:ph type="title"/>
          </p:nvPr>
        </p:nvSpPr>
        <p:spPr/>
        <p:txBody>
          <a:bodyPr/>
          <a:lstStyle/>
          <a:p>
            <a:r>
              <a:rPr lang="en-US" dirty="0"/>
              <a:t>The Future?</a:t>
            </a:r>
          </a:p>
        </p:txBody>
      </p:sp>
      <p:graphicFrame>
        <p:nvGraphicFramePr>
          <p:cNvPr id="4" name="Content Placeholder 3">
            <a:extLst>
              <a:ext uri="{FF2B5EF4-FFF2-40B4-BE49-F238E27FC236}">
                <a16:creationId xmlns:a16="http://schemas.microsoft.com/office/drawing/2014/main" id="{7C8833E5-EBB5-9540-BF38-80643367AFD3}"/>
              </a:ext>
            </a:extLst>
          </p:cNvPr>
          <p:cNvGraphicFramePr>
            <a:graphicFrameLocks noGrp="1"/>
          </p:cNvGraphicFramePr>
          <p:nvPr>
            <p:ph idx="1"/>
            <p:extLst>
              <p:ext uri="{D42A27DB-BD31-4B8C-83A1-F6EECF244321}">
                <p14:modId xmlns:p14="http://schemas.microsoft.com/office/powerpoint/2010/main" val="19714390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893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6DD2-00CB-5A4F-9925-2641A13B112D}"/>
              </a:ext>
            </a:extLst>
          </p:cNvPr>
          <p:cNvSpPr>
            <a:spLocks noGrp="1"/>
          </p:cNvSpPr>
          <p:nvPr>
            <p:ph type="title"/>
          </p:nvPr>
        </p:nvSpPr>
        <p:spPr/>
        <p:txBody>
          <a:bodyPr/>
          <a:lstStyle/>
          <a:p>
            <a:r>
              <a:rPr lang="en-US" dirty="0"/>
              <a:t>Thanks</a:t>
            </a:r>
          </a:p>
        </p:txBody>
      </p:sp>
      <p:pic>
        <p:nvPicPr>
          <p:cNvPr id="5" name="Content Placeholder 4">
            <a:extLst>
              <a:ext uri="{FF2B5EF4-FFF2-40B4-BE49-F238E27FC236}">
                <a16:creationId xmlns:a16="http://schemas.microsoft.com/office/drawing/2014/main" id="{494BB786-CE75-F549-BC98-42E5454EBF7D}"/>
              </a:ext>
            </a:extLst>
          </p:cNvPr>
          <p:cNvPicPr>
            <a:picLocks noGrp="1" noChangeAspect="1"/>
          </p:cNvPicPr>
          <p:nvPr>
            <p:ph idx="1"/>
          </p:nvPr>
        </p:nvPicPr>
        <p:blipFill>
          <a:blip r:embed="rId2"/>
          <a:stretch>
            <a:fillRect/>
          </a:stretch>
        </p:blipFill>
        <p:spPr>
          <a:xfrm>
            <a:off x="3657349" y="0"/>
            <a:ext cx="5854389" cy="6858000"/>
          </a:xfrm>
        </p:spPr>
      </p:pic>
    </p:spTree>
    <p:extLst>
      <p:ext uri="{BB962C8B-B14F-4D97-AF65-F5344CB8AC3E}">
        <p14:creationId xmlns:p14="http://schemas.microsoft.com/office/powerpoint/2010/main" val="248347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A5BC-9F59-2547-80A2-1A2A82EE6534}"/>
              </a:ext>
            </a:extLst>
          </p:cNvPr>
          <p:cNvSpPr>
            <a:spLocks noGrp="1"/>
          </p:cNvSpPr>
          <p:nvPr>
            <p:ph type="title"/>
          </p:nvPr>
        </p:nvSpPr>
        <p:spPr>
          <a:xfrm>
            <a:off x="0" y="1"/>
            <a:ext cx="12192000" cy="945396"/>
          </a:xfrm>
        </p:spPr>
        <p:txBody>
          <a:bodyPr/>
          <a:lstStyle/>
          <a:p>
            <a:r>
              <a:rPr lang="en-US" dirty="0"/>
              <a:t>Information/Interaction as Service and Commodity</a:t>
            </a:r>
          </a:p>
        </p:txBody>
      </p:sp>
      <p:graphicFrame>
        <p:nvGraphicFramePr>
          <p:cNvPr id="4" name="Content Placeholder 3">
            <a:extLst>
              <a:ext uri="{FF2B5EF4-FFF2-40B4-BE49-F238E27FC236}">
                <a16:creationId xmlns:a16="http://schemas.microsoft.com/office/drawing/2014/main" id="{F80B028C-0598-0549-9F7F-49F1C4566D5D}"/>
              </a:ext>
            </a:extLst>
          </p:cNvPr>
          <p:cNvGraphicFramePr>
            <a:graphicFrameLocks noGrp="1"/>
          </p:cNvGraphicFramePr>
          <p:nvPr>
            <p:ph idx="1"/>
            <p:extLst>
              <p:ext uri="{D42A27DB-BD31-4B8C-83A1-F6EECF244321}">
                <p14:modId xmlns:p14="http://schemas.microsoft.com/office/powerpoint/2010/main" val="2271640729"/>
              </p:ext>
            </p:extLst>
          </p:nvPr>
        </p:nvGraphicFramePr>
        <p:xfrm>
          <a:off x="0" y="945396"/>
          <a:ext cx="12192000" cy="5912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3755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1741D-2122-B049-A0BD-E34FC6B9F450}"/>
              </a:ext>
            </a:extLst>
          </p:cNvPr>
          <p:cNvSpPr>
            <a:spLocks noGrp="1"/>
          </p:cNvSpPr>
          <p:nvPr>
            <p:ph type="title"/>
          </p:nvPr>
        </p:nvSpPr>
        <p:spPr>
          <a:xfrm>
            <a:off x="0" y="1"/>
            <a:ext cx="12192000" cy="1690688"/>
          </a:xfrm>
        </p:spPr>
        <p:txBody>
          <a:bodyPr>
            <a:normAutofit fontScale="90000"/>
          </a:bodyPr>
          <a:lstStyle/>
          <a:p>
            <a:r>
              <a:rPr lang="en-US" dirty="0"/>
              <a:t>From Internet Quizzes to Analytics: Facebook-Cambridge Analytics—Power of Data Driven Algorithms</a:t>
            </a:r>
          </a:p>
        </p:txBody>
      </p:sp>
      <p:pic>
        <p:nvPicPr>
          <p:cNvPr id="7" name="Content Placeholder 6">
            <a:extLst>
              <a:ext uri="{FF2B5EF4-FFF2-40B4-BE49-F238E27FC236}">
                <a16:creationId xmlns:a16="http://schemas.microsoft.com/office/drawing/2014/main" id="{3733A623-4650-4D4E-938A-D260F068E3E5}"/>
              </a:ext>
            </a:extLst>
          </p:cNvPr>
          <p:cNvPicPr>
            <a:picLocks noGrp="1" noChangeAspect="1"/>
          </p:cNvPicPr>
          <p:nvPr>
            <p:ph sz="half" idx="1"/>
          </p:nvPr>
        </p:nvPicPr>
        <p:blipFill>
          <a:blip r:embed="rId2"/>
          <a:stretch>
            <a:fillRect/>
          </a:stretch>
        </p:blipFill>
        <p:spPr>
          <a:xfrm>
            <a:off x="220980" y="1690688"/>
            <a:ext cx="5181600" cy="3450092"/>
          </a:xfrm>
        </p:spPr>
      </p:pic>
      <p:sp>
        <p:nvSpPr>
          <p:cNvPr id="5" name="Content Placeholder 4">
            <a:extLst>
              <a:ext uri="{FF2B5EF4-FFF2-40B4-BE49-F238E27FC236}">
                <a16:creationId xmlns:a16="http://schemas.microsoft.com/office/drawing/2014/main" id="{A59CCE85-1DB1-E74A-8CC3-710F35E44820}"/>
              </a:ext>
            </a:extLst>
          </p:cNvPr>
          <p:cNvSpPr>
            <a:spLocks noGrp="1"/>
          </p:cNvSpPr>
          <p:nvPr>
            <p:ph sz="half" idx="2"/>
          </p:nvPr>
        </p:nvSpPr>
        <p:spPr>
          <a:xfrm>
            <a:off x="6172200" y="1690688"/>
            <a:ext cx="6019800" cy="5018901"/>
          </a:xfrm>
        </p:spPr>
        <p:txBody>
          <a:bodyPr>
            <a:normAutofit fontScale="77500" lnSpcReduction="20000"/>
          </a:bodyPr>
          <a:lstStyle/>
          <a:p>
            <a:r>
              <a:rPr lang="en-US" dirty="0"/>
              <a:t>Before the 2016 election, Cambridge Analytica was an obscure consulting company funded by the family of conservative hedge fund mogul—and Republican political donor—Robert Mercer. But in the weeks after the 2016 election, </a:t>
            </a:r>
            <a:r>
              <a:rPr lang="en-US" dirty="0">
                <a:hlinkClick r:id="rId3"/>
              </a:rPr>
              <a:t>rumors began to circulate</a:t>
            </a:r>
            <a:r>
              <a:rPr lang="en-US" dirty="0"/>
              <a:t> that Cambridge had played a key role in Donald Trump's victory.</a:t>
            </a:r>
          </a:p>
          <a:p>
            <a:r>
              <a:rPr lang="en-US" dirty="0"/>
              <a:t>Where conventional political advertising uses crude demographic factors like age and ZIP code to target advertising, Cambridge supposedly used a technique called psychographics, which involves building a detailed psychological profile of a user that will allow a campaign to predict exactly what kind of appeal will be most likely to convince any particular voter.</a:t>
            </a:r>
          </a:p>
          <a:p>
            <a:r>
              <a:rPr lang="en-US" dirty="0"/>
              <a:t>Use of APIs to harvest additional data: </a:t>
            </a:r>
          </a:p>
          <a:p>
            <a:pPr lvl="1"/>
            <a:r>
              <a:rPr lang="en-US" i="1" dirty="0"/>
              <a:t>Application program interface (</a:t>
            </a:r>
            <a:r>
              <a:rPr lang="en-US" b="1" i="1" dirty="0"/>
              <a:t>API</a:t>
            </a:r>
            <a:r>
              <a:rPr lang="en-US" i="1" dirty="0"/>
              <a:t>) is a set of routines, protocols, and tools for building software applications. An </a:t>
            </a:r>
            <a:r>
              <a:rPr lang="en-US" b="1" i="1" dirty="0"/>
              <a:t>API</a:t>
            </a:r>
            <a:r>
              <a:rPr lang="en-US" i="1" dirty="0"/>
              <a:t> specifies how software components should interact.</a:t>
            </a:r>
            <a:endParaRPr lang="en-US" dirty="0"/>
          </a:p>
          <a:p>
            <a:endParaRPr lang="en-US" dirty="0"/>
          </a:p>
        </p:txBody>
      </p:sp>
      <p:sp>
        <p:nvSpPr>
          <p:cNvPr id="8" name="TextBox 7">
            <a:extLst>
              <a:ext uri="{FF2B5EF4-FFF2-40B4-BE49-F238E27FC236}">
                <a16:creationId xmlns:a16="http://schemas.microsoft.com/office/drawing/2014/main" id="{12ECFB5C-3FAB-4942-B9E6-0ECF5CEF42E0}"/>
              </a:ext>
            </a:extLst>
          </p:cNvPr>
          <p:cNvSpPr txBox="1"/>
          <p:nvPr/>
        </p:nvSpPr>
        <p:spPr>
          <a:xfrm>
            <a:off x="220980" y="5509260"/>
            <a:ext cx="5951220" cy="1200329"/>
          </a:xfrm>
          <a:prstGeom prst="rect">
            <a:avLst/>
          </a:prstGeom>
          <a:noFill/>
        </p:spPr>
        <p:txBody>
          <a:bodyPr wrap="square" rtlCol="0">
            <a:spAutoFit/>
          </a:bodyPr>
          <a:lstStyle/>
          <a:p>
            <a:r>
              <a:rPr lang="en-US" dirty="0"/>
              <a:t>Developing a quiz to harvest Facebook data; use of Facebook profile.</a:t>
            </a:r>
          </a:p>
          <a:p>
            <a:r>
              <a:rPr lang="en-US" dirty="0"/>
              <a:t>Data feeds predictive algorithms that can be used to shape company action</a:t>
            </a:r>
          </a:p>
        </p:txBody>
      </p:sp>
    </p:spTree>
    <p:extLst>
      <p:ext uri="{BB962C8B-B14F-4D97-AF65-F5344CB8AC3E}">
        <p14:creationId xmlns:p14="http://schemas.microsoft.com/office/powerpoint/2010/main" val="757647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72FE8-C8E7-A544-96C4-4FA7BFD7DABF}"/>
              </a:ext>
            </a:extLst>
          </p:cNvPr>
          <p:cNvSpPr>
            <a:spLocks noGrp="1"/>
          </p:cNvSpPr>
          <p:nvPr>
            <p:ph type="title"/>
          </p:nvPr>
        </p:nvSpPr>
        <p:spPr>
          <a:xfrm>
            <a:off x="0" y="1"/>
            <a:ext cx="3771900" cy="1028699"/>
          </a:xfrm>
        </p:spPr>
        <p:txBody>
          <a:bodyPr/>
          <a:lstStyle/>
          <a:p>
            <a:r>
              <a:rPr lang="en-US" dirty="0"/>
              <a:t>Revenge Porn:</a:t>
            </a:r>
          </a:p>
        </p:txBody>
      </p:sp>
      <p:graphicFrame>
        <p:nvGraphicFramePr>
          <p:cNvPr id="4" name="Content Placeholder 3">
            <a:extLst>
              <a:ext uri="{FF2B5EF4-FFF2-40B4-BE49-F238E27FC236}">
                <a16:creationId xmlns:a16="http://schemas.microsoft.com/office/drawing/2014/main" id="{104D9FE1-8EFC-BC4D-AB09-D5977E5521D3}"/>
              </a:ext>
            </a:extLst>
          </p:cNvPr>
          <p:cNvGraphicFramePr>
            <a:graphicFrameLocks noGrp="1"/>
          </p:cNvGraphicFramePr>
          <p:nvPr>
            <p:ph idx="1"/>
            <p:extLst>
              <p:ext uri="{D42A27DB-BD31-4B8C-83A1-F6EECF244321}">
                <p14:modId xmlns:p14="http://schemas.microsoft.com/office/powerpoint/2010/main" val="3762981230"/>
              </p:ext>
            </p:extLst>
          </p:nvPr>
        </p:nvGraphicFramePr>
        <p:xfrm>
          <a:off x="0" y="0"/>
          <a:ext cx="1202436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80634D45-C06E-CC45-AFDB-2EC3B035C0D4}"/>
              </a:ext>
            </a:extLst>
          </p:cNvPr>
          <p:cNvPicPr>
            <a:picLocks noChangeAspect="1"/>
          </p:cNvPicPr>
          <p:nvPr/>
        </p:nvPicPr>
        <p:blipFill>
          <a:blip r:embed="rId7"/>
          <a:stretch>
            <a:fillRect/>
          </a:stretch>
        </p:blipFill>
        <p:spPr>
          <a:xfrm>
            <a:off x="8976360" y="5067300"/>
            <a:ext cx="3048000" cy="1790700"/>
          </a:xfrm>
          <a:prstGeom prst="rect">
            <a:avLst/>
          </a:prstGeom>
        </p:spPr>
      </p:pic>
    </p:spTree>
    <p:extLst>
      <p:ext uri="{BB962C8B-B14F-4D97-AF65-F5344CB8AC3E}">
        <p14:creationId xmlns:p14="http://schemas.microsoft.com/office/powerpoint/2010/main" val="32515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62DC3-7177-8D46-B61B-DE17C14BC069}"/>
              </a:ext>
            </a:extLst>
          </p:cNvPr>
          <p:cNvSpPr>
            <a:spLocks noGrp="1"/>
          </p:cNvSpPr>
          <p:nvPr>
            <p:ph type="title"/>
          </p:nvPr>
        </p:nvSpPr>
        <p:spPr>
          <a:xfrm>
            <a:off x="0" y="1"/>
            <a:ext cx="12192000" cy="708659"/>
          </a:xfrm>
        </p:spPr>
        <p:txBody>
          <a:bodyPr>
            <a:normAutofit/>
          </a:bodyPr>
          <a:lstStyle/>
          <a:p>
            <a:r>
              <a:rPr lang="en-US" dirty="0"/>
              <a:t>From Information to Politics to Regulation</a:t>
            </a:r>
          </a:p>
        </p:txBody>
      </p:sp>
      <p:graphicFrame>
        <p:nvGraphicFramePr>
          <p:cNvPr id="4" name="Content Placeholder 3">
            <a:extLst>
              <a:ext uri="{FF2B5EF4-FFF2-40B4-BE49-F238E27FC236}">
                <a16:creationId xmlns:a16="http://schemas.microsoft.com/office/drawing/2014/main" id="{7E6B6FB2-4DAD-4043-9826-CBFEA8EF77AD}"/>
              </a:ext>
            </a:extLst>
          </p:cNvPr>
          <p:cNvGraphicFramePr>
            <a:graphicFrameLocks noGrp="1"/>
          </p:cNvGraphicFramePr>
          <p:nvPr>
            <p:ph idx="1"/>
            <p:extLst>
              <p:ext uri="{D42A27DB-BD31-4B8C-83A1-F6EECF244321}">
                <p14:modId xmlns:p14="http://schemas.microsoft.com/office/powerpoint/2010/main" val="2129824421"/>
              </p:ext>
            </p:extLst>
          </p:nvPr>
        </p:nvGraphicFramePr>
        <p:xfrm>
          <a:off x="0" y="708660"/>
          <a:ext cx="12192000" cy="6149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209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8962-6936-224F-A25B-ABB80B6F4B50}"/>
              </a:ext>
            </a:extLst>
          </p:cNvPr>
          <p:cNvSpPr>
            <a:spLocks noGrp="1"/>
          </p:cNvSpPr>
          <p:nvPr>
            <p:ph type="title"/>
          </p:nvPr>
        </p:nvSpPr>
        <p:spPr>
          <a:xfrm>
            <a:off x="838200" y="1"/>
            <a:ext cx="10515600" cy="960119"/>
          </a:xfrm>
        </p:spPr>
        <p:txBody>
          <a:bodyPr/>
          <a:lstStyle/>
          <a:p>
            <a:pPr algn="ctr"/>
            <a:r>
              <a:rPr lang="en-US" dirty="0"/>
              <a:t>From Politics to Governance</a:t>
            </a:r>
          </a:p>
        </p:txBody>
      </p:sp>
      <p:graphicFrame>
        <p:nvGraphicFramePr>
          <p:cNvPr id="4" name="Content Placeholder 3">
            <a:extLst>
              <a:ext uri="{FF2B5EF4-FFF2-40B4-BE49-F238E27FC236}">
                <a16:creationId xmlns:a16="http://schemas.microsoft.com/office/drawing/2014/main" id="{AE5C6B55-6574-F94F-9005-4D63189D3B34}"/>
              </a:ext>
            </a:extLst>
          </p:cNvPr>
          <p:cNvGraphicFramePr>
            <a:graphicFrameLocks noGrp="1"/>
          </p:cNvGraphicFramePr>
          <p:nvPr>
            <p:ph idx="1"/>
            <p:extLst>
              <p:ext uri="{D42A27DB-BD31-4B8C-83A1-F6EECF244321}">
                <p14:modId xmlns:p14="http://schemas.microsoft.com/office/powerpoint/2010/main" val="763340358"/>
              </p:ext>
            </p:extLst>
          </p:nvPr>
        </p:nvGraphicFramePr>
        <p:xfrm>
          <a:off x="0" y="1"/>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56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13F6-BF7F-464F-A377-D09A442C8647}"/>
              </a:ext>
            </a:extLst>
          </p:cNvPr>
          <p:cNvSpPr>
            <a:spLocks noGrp="1"/>
          </p:cNvSpPr>
          <p:nvPr>
            <p:ph type="title"/>
          </p:nvPr>
        </p:nvSpPr>
        <p:spPr>
          <a:xfrm>
            <a:off x="0" y="0"/>
            <a:ext cx="1472339" cy="852407"/>
          </a:xfrm>
        </p:spPr>
        <p:txBody>
          <a:bodyPr/>
          <a:lstStyle/>
          <a:p>
            <a:r>
              <a:rPr lang="en-US" dirty="0"/>
              <a:t>Duty</a:t>
            </a:r>
          </a:p>
        </p:txBody>
      </p:sp>
      <p:graphicFrame>
        <p:nvGraphicFramePr>
          <p:cNvPr id="4" name="Content Placeholder 3">
            <a:extLst>
              <a:ext uri="{FF2B5EF4-FFF2-40B4-BE49-F238E27FC236}">
                <a16:creationId xmlns:a16="http://schemas.microsoft.com/office/drawing/2014/main" id="{221D2EDE-ABED-7F49-BAA3-D0774F366B3D}"/>
              </a:ext>
            </a:extLst>
          </p:cNvPr>
          <p:cNvGraphicFramePr>
            <a:graphicFrameLocks noGrp="1"/>
          </p:cNvGraphicFramePr>
          <p:nvPr>
            <p:ph idx="1"/>
            <p:extLst>
              <p:ext uri="{D42A27DB-BD31-4B8C-83A1-F6EECF244321}">
                <p14:modId xmlns:p14="http://schemas.microsoft.com/office/powerpoint/2010/main" val="3307345469"/>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0223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4D68-4F22-9246-9263-0E9073A412F9}"/>
              </a:ext>
            </a:extLst>
          </p:cNvPr>
          <p:cNvSpPr>
            <a:spLocks noGrp="1"/>
          </p:cNvSpPr>
          <p:nvPr>
            <p:ph type="title"/>
          </p:nvPr>
        </p:nvSpPr>
        <p:spPr>
          <a:xfrm>
            <a:off x="0" y="1"/>
            <a:ext cx="3657600" cy="1053884"/>
          </a:xfrm>
        </p:spPr>
        <p:txBody>
          <a:bodyPr/>
          <a:lstStyle/>
          <a:p>
            <a:r>
              <a:rPr lang="en-US" dirty="0"/>
              <a:t>Responsibility</a:t>
            </a:r>
          </a:p>
        </p:txBody>
      </p:sp>
      <p:graphicFrame>
        <p:nvGraphicFramePr>
          <p:cNvPr id="4" name="Content Placeholder 3">
            <a:extLst>
              <a:ext uri="{FF2B5EF4-FFF2-40B4-BE49-F238E27FC236}">
                <a16:creationId xmlns:a16="http://schemas.microsoft.com/office/drawing/2014/main" id="{8F491040-819A-2641-9AD1-77B9FB972616}"/>
              </a:ext>
            </a:extLst>
          </p:cNvPr>
          <p:cNvGraphicFramePr>
            <a:graphicFrameLocks noGrp="1"/>
          </p:cNvGraphicFramePr>
          <p:nvPr>
            <p:ph idx="1"/>
            <p:extLst>
              <p:ext uri="{D42A27DB-BD31-4B8C-83A1-F6EECF244321}">
                <p14:modId xmlns:p14="http://schemas.microsoft.com/office/powerpoint/2010/main" val="3631388192"/>
              </p:ext>
            </p:extLst>
          </p:nvPr>
        </p:nvGraphicFramePr>
        <p:xfrm>
          <a:off x="0" y="0"/>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039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74419"/>
          </a:xfrm>
        </p:spPr>
        <p:txBody>
          <a:bodyPr>
            <a:normAutofit/>
          </a:bodyPr>
          <a:lstStyle/>
          <a:p>
            <a:pPr algn="ctr"/>
            <a:r>
              <a:rPr lang="en-US" dirty="0"/>
              <a:t>Intersections</a:t>
            </a:r>
          </a:p>
        </p:txBody>
      </p:sp>
      <p:graphicFrame>
        <p:nvGraphicFramePr>
          <p:cNvPr id="7" name="Content Placeholder 6">
            <a:extLst>
              <a:ext uri="{FF2B5EF4-FFF2-40B4-BE49-F238E27FC236}">
                <a16:creationId xmlns:a16="http://schemas.microsoft.com/office/drawing/2014/main" id="{A74BFF13-9033-8147-9C63-94D5A00D525E}"/>
              </a:ext>
            </a:extLst>
          </p:cNvPr>
          <p:cNvGraphicFramePr>
            <a:graphicFrameLocks noGrp="1"/>
          </p:cNvGraphicFramePr>
          <p:nvPr>
            <p:ph idx="1"/>
            <p:extLst>
              <p:ext uri="{D42A27DB-BD31-4B8C-83A1-F6EECF244321}">
                <p14:modId xmlns:p14="http://schemas.microsoft.com/office/powerpoint/2010/main" val="659764032"/>
              </p:ext>
            </p:extLst>
          </p:nvPr>
        </p:nvGraphicFramePr>
        <p:xfrm>
          <a:off x="0" y="1074420"/>
          <a:ext cx="12192000" cy="5783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4538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E94F90-85A8-3F4B-B38A-03EB43826620}" vid="{46C91795-0AC4-A54C-96E8-5E4F4B71EDF5}"/>
    </a:ext>
  </a:extLst>
</a:theme>
</file>

<file path=docProps/app.xml><?xml version="1.0" encoding="utf-8"?>
<Properties xmlns="http://schemas.openxmlformats.org/officeDocument/2006/extended-properties" xmlns:vt="http://schemas.openxmlformats.org/officeDocument/2006/docPropsVTypes">
  <Template>Office Theme</Template>
  <TotalTime>2939</TotalTime>
  <Words>1285</Words>
  <Application>Microsoft Macintosh PowerPoint</Application>
  <PresentationFormat>Widescreen</PresentationFormat>
  <Paragraphs>219</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            Human Rights Responsibilities of Social Media Companies and  Regulation/Moderation of Content:  Markets, Monitoring, Accountability Larry Catá Backer Coalition for Peace &amp; Ethics; Pennsylvania State University</vt:lpstr>
      <vt:lpstr>Information/Interaction as Service and Commodity</vt:lpstr>
      <vt:lpstr>From Internet Quizzes to Analytics: Facebook-Cambridge Analytics—Power of Data Driven Algorithms</vt:lpstr>
      <vt:lpstr>Revenge Porn:</vt:lpstr>
      <vt:lpstr>From Information to Politics to Regulation</vt:lpstr>
      <vt:lpstr>From Politics to Governance</vt:lpstr>
      <vt:lpstr>Duty</vt:lpstr>
      <vt:lpstr>Responsibility</vt:lpstr>
      <vt:lpstr>Intersections</vt:lpstr>
      <vt:lpstr>The Role of Social Media in Promoting Human Rights</vt:lpstr>
      <vt:lpstr>Whose rights?: A Functional Analysis</vt:lpstr>
      <vt:lpstr>Human Rights Due Diligence</vt:lpstr>
      <vt:lpstr>Mapping Human Rights Responsibilities</vt:lpstr>
      <vt:lpstr>Example: The Problem of Election Integrity</vt:lpstr>
      <vt:lpstr>Beyond Human Rights Due Diligence: Private Governance and Algorithm</vt:lpstr>
      <vt:lpstr>Mechanics: Getting the algorithm Right</vt:lpstr>
      <vt:lpstr>Challenges For Human Rights Responsibilities of Social Media Companies and Regulation/Moderation of Content</vt:lpstr>
      <vt:lpstr>The Future?</vt:lpstr>
      <vt:lpstr>Thanks</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43</cp:revision>
  <dcterms:created xsi:type="dcterms:W3CDTF">2018-06-22T14:22:25Z</dcterms:created>
  <dcterms:modified xsi:type="dcterms:W3CDTF">2018-06-25T13:49:58Z</dcterms:modified>
</cp:coreProperties>
</file>