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7" r:id="rId4"/>
    <p:sldId id="258" r:id="rId5"/>
    <p:sldId id="259" r:id="rId6"/>
    <p:sldId id="260" r:id="rId7"/>
    <p:sldId id="261" r:id="rId8"/>
    <p:sldId id="274" r:id="rId9"/>
    <p:sldId id="262" r:id="rId10"/>
    <p:sldId id="263" r:id="rId11"/>
    <p:sldId id="264" r:id="rId12"/>
    <p:sldId id="271" r:id="rId13"/>
    <p:sldId id="270" r:id="rId14"/>
    <p:sldId id="265" r:id="rId15"/>
    <p:sldId id="266" r:id="rId16"/>
    <p:sldId id="276" r:id="rId17"/>
    <p:sldId id="273" r:id="rId18"/>
    <p:sldId id="267" r:id="rId19"/>
    <p:sldId id="277" r:id="rId20"/>
    <p:sldId id="268" r:id="rId21"/>
    <p:sldId id="269"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p:restoredTop sz="94444"/>
  </p:normalViewPr>
  <p:slideViewPr>
    <p:cSldViewPr snapToGrid="0" snapToObjects="1">
      <p:cViewPr>
        <p:scale>
          <a:sx n="82" d="100"/>
          <a:sy n="82" d="100"/>
        </p:scale>
        <p:origin x="38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1" Type="http://schemas.openxmlformats.org/officeDocument/2006/relationships/hyperlink" Target="http://supct.law.cornell.edu/supct-cgi/get-us-cite?322+694" TargetMode="External"/><Relationship Id="rId2" Type="http://schemas.openxmlformats.org/officeDocument/2006/relationships/hyperlink" Target="http://www.law.cornell.edu/supremecourt/text/116/616" TargetMode="External"/><Relationship Id="rId3" Type="http://schemas.openxmlformats.org/officeDocument/2006/relationships/hyperlink" Target="http://www.law.cornell.edu/supremecourt/text/221/361" TargetMode="External"/></Relationships>
</file>

<file path=ppt/diagrams/_rels/data19.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hyperlink" Target="NULL"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0.xml.rels><?xml version="1.0" encoding="UTF-8" standalone="yes"?>
<Relationships xmlns="http://schemas.openxmlformats.org/package/2006/relationships"><Relationship Id="rId1" Type="http://schemas.openxmlformats.org/officeDocument/2006/relationships/hyperlink" Target="http://supct.law.cornell.edu/supct-cgi/get-us-cite?322+694" TargetMode="External"/><Relationship Id="rId2" Type="http://schemas.openxmlformats.org/officeDocument/2006/relationships/hyperlink" Target="http://www.law.cornell.edu/supremecourt/text/116/616" TargetMode="External"/><Relationship Id="rId3" Type="http://schemas.openxmlformats.org/officeDocument/2006/relationships/hyperlink" Target="http://www.law.cornell.edu/supremecourt/text/221/3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NUL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53C7B-C768-CE41-B57F-7D5EA8A5772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3C3F2B7-2E12-9C40-8B9A-A4537D92EB8F}">
      <dgm:prSet/>
      <dgm:spPr/>
      <dgm:t>
        <a:bodyPr/>
        <a:lstStyle/>
        <a:p>
          <a:pPr rtl="0"/>
          <a:r>
            <a:rPr lang="zh-CN" altLang="en-US" dirty="0" smtClean="0"/>
            <a:t>美国宪法</a:t>
          </a:r>
          <a:endParaRPr lang="en-US" dirty="0"/>
        </a:p>
      </dgm:t>
    </dgm:pt>
    <dgm:pt modelId="{7141DC22-5433-4A47-B2F1-801041D955F6}" type="parTrans" cxnId="{37AC12A2-753D-2141-9094-9F3DAEB19E4C}">
      <dgm:prSet/>
      <dgm:spPr/>
      <dgm:t>
        <a:bodyPr/>
        <a:lstStyle/>
        <a:p>
          <a:endParaRPr lang="en-US"/>
        </a:p>
      </dgm:t>
    </dgm:pt>
    <dgm:pt modelId="{2C977C79-DFF7-A049-94B3-11D9769163AC}" type="sibTrans" cxnId="{37AC12A2-753D-2141-9094-9F3DAEB19E4C}">
      <dgm:prSet/>
      <dgm:spPr/>
      <dgm:t>
        <a:bodyPr/>
        <a:lstStyle/>
        <a:p>
          <a:endParaRPr lang="en-US"/>
        </a:p>
      </dgm:t>
    </dgm:pt>
    <dgm:pt modelId="{7C210942-D663-7D4A-8E7F-D3BE1EE2E03A}">
      <dgm:prSet/>
      <dgm:spPr/>
      <dgm:t>
        <a:bodyPr/>
        <a:lstStyle/>
        <a:p>
          <a:pPr rtl="0"/>
          <a:r>
            <a:rPr lang="zh-CN" altLang="en-US" dirty="0" smtClean="0"/>
            <a:t>在授予权力的基础上建立政府</a:t>
          </a:r>
          <a:endParaRPr lang="en-US" dirty="0"/>
        </a:p>
      </dgm:t>
    </dgm:pt>
    <dgm:pt modelId="{18460FB1-1D6E-CA4F-91CC-895B9052C7A3}" type="parTrans" cxnId="{E36EAE26-D586-DE49-8896-E3D5554F3514}">
      <dgm:prSet/>
      <dgm:spPr/>
      <dgm:t>
        <a:bodyPr/>
        <a:lstStyle/>
        <a:p>
          <a:endParaRPr lang="en-US"/>
        </a:p>
      </dgm:t>
    </dgm:pt>
    <dgm:pt modelId="{FC0934C1-DCF5-8740-9668-B6420AA4ED45}" type="sibTrans" cxnId="{E36EAE26-D586-DE49-8896-E3D5554F3514}">
      <dgm:prSet/>
      <dgm:spPr/>
      <dgm:t>
        <a:bodyPr/>
        <a:lstStyle/>
        <a:p>
          <a:endParaRPr lang="en-US"/>
        </a:p>
      </dgm:t>
    </dgm:pt>
    <dgm:pt modelId="{22C2A02A-6CB1-8946-9344-5586A37ADB63}">
      <dgm:prSet/>
      <dgm:spPr/>
      <dgm:t>
        <a:bodyPr/>
        <a:lstStyle/>
        <a:p>
          <a:pPr rtl="0"/>
          <a:r>
            <a:rPr lang="zh-CN" altLang="en-US" dirty="0" smtClean="0"/>
            <a:t>各州宪法</a:t>
          </a:r>
          <a:endParaRPr lang="en-US" dirty="0"/>
        </a:p>
      </dgm:t>
    </dgm:pt>
    <dgm:pt modelId="{F1601D66-BE73-0C43-88AA-3CE6A655ADAA}" type="parTrans" cxnId="{CEFD41F1-ADEA-C54B-A916-6FF342CB5B1A}">
      <dgm:prSet/>
      <dgm:spPr/>
      <dgm:t>
        <a:bodyPr/>
        <a:lstStyle/>
        <a:p>
          <a:endParaRPr lang="en-US"/>
        </a:p>
      </dgm:t>
    </dgm:pt>
    <dgm:pt modelId="{430BB0B3-9240-F940-A91B-93EB857900E2}" type="sibTrans" cxnId="{CEFD41F1-ADEA-C54B-A916-6FF342CB5B1A}">
      <dgm:prSet/>
      <dgm:spPr/>
      <dgm:t>
        <a:bodyPr/>
        <a:lstStyle/>
        <a:p>
          <a:endParaRPr lang="en-US"/>
        </a:p>
      </dgm:t>
    </dgm:pt>
    <dgm:pt modelId="{FB3B2FC0-3D4F-B64D-B15C-2A3D636A183E}">
      <dgm:prSet/>
      <dgm:spPr/>
      <dgm:t>
        <a:bodyPr/>
        <a:lstStyle/>
        <a:p>
          <a:pPr rtl="0"/>
          <a:r>
            <a:rPr lang="zh-CN" altLang="en-US" dirty="0" smtClean="0"/>
            <a:t>剩余权威</a:t>
          </a:r>
          <a:endParaRPr lang="en-US" dirty="0"/>
        </a:p>
      </dgm:t>
    </dgm:pt>
    <dgm:pt modelId="{93BF3D7B-BFE9-B848-A5D6-E9BF1E34E6B8}" type="parTrans" cxnId="{2AB1AE94-7E2B-EB44-B685-F3FC08E5497A}">
      <dgm:prSet/>
      <dgm:spPr/>
      <dgm:t>
        <a:bodyPr/>
        <a:lstStyle/>
        <a:p>
          <a:endParaRPr lang="en-US"/>
        </a:p>
      </dgm:t>
    </dgm:pt>
    <dgm:pt modelId="{8F4CF734-DFD2-7E42-BAC9-9A6AFAFB7A64}" type="sibTrans" cxnId="{2AB1AE94-7E2B-EB44-B685-F3FC08E5497A}">
      <dgm:prSet/>
      <dgm:spPr/>
      <dgm:t>
        <a:bodyPr/>
        <a:lstStyle/>
        <a:p>
          <a:endParaRPr lang="en-US"/>
        </a:p>
      </dgm:t>
    </dgm:pt>
    <dgm:pt modelId="{41BD824E-5C7E-1F44-9200-932C8D8CA029}">
      <dgm:prSet/>
      <dgm:spPr/>
      <dgm:t>
        <a:bodyPr/>
        <a:lstStyle/>
        <a:p>
          <a:pPr rtl="0"/>
          <a:r>
            <a:rPr lang="zh-CN" altLang="en-US" dirty="0" smtClean="0"/>
            <a:t>包括设立公司的权力</a:t>
          </a:r>
          <a:endParaRPr lang="en-US" dirty="0"/>
        </a:p>
      </dgm:t>
    </dgm:pt>
    <dgm:pt modelId="{708E973B-38E8-D142-ACB7-0F0C81681D23}" type="parTrans" cxnId="{9D76E63A-621B-C748-922E-C96DCBBBCBD7}">
      <dgm:prSet/>
      <dgm:spPr/>
      <dgm:t>
        <a:bodyPr/>
        <a:lstStyle/>
        <a:p>
          <a:endParaRPr lang="en-US"/>
        </a:p>
      </dgm:t>
    </dgm:pt>
    <dgm:pt modelId="{2FAC4A79-6ECC-3B4A-9E3A-BCECB0A85C6F}" type="sibTrans" cxnId="{9D76E63A-621B-C748-922E-C96DCBBBCBD7}">
      <dgm:prSet/>
      <dgm:spPr/>
      <dgm:t>
        <a:bodyPr/>
        <a:lstStyle/>
        <a:p>
          <a:endParaRPr lang="en-US"/>
        </a:p>
      </dgm:t>
    </dgm:pt>
    <dgm:pt modelId="{FA02CDEC-3FE6-2546-9DDB-AE3D8E3B167E}">
      <dgm:prSet/>
      <dgm:spPr/>
      <dgm:t>
        <a:bodyPr/>
        <a:lstStyle/>
        <a:p>
          <a:pPr rtl="0"/>
          <a:r>
            <a:rPr lang="zh-CN" altLang="en-US" dirty="0" smtClean="0"/>
            <a:t>保护</a:t>
          </a:r>
          <a:r>
            <a:rPr lang="zh-CN" altLang="en-US" b="1" dirty="0" smtClean="0">
              <a:solidFill>
                <a:srgbClr val="C00000"/>
              </a:solidFill>
            </a:rPr>
            <a:t>人</a:t>
          </a:r>
          <a:r>
            <a:rPr lang="zh-CN" altLang="en-US" dirty="0" smtClean="0"/>
            <a:t>的权力</a:t>
          </a:r>
          <a:endParaRPr lang="en-US" dirty="0"/>
        </a:p>
      </dgm:t>
    </dgm:pt>
    <dgm:pt modelId="{8B4A12C0-FD42-7047-9D98-D88097E65832}" type="parTrans" cxnId="{8D7610D5-B877-8D44-8B0A-02583D67ECD2}">
      <dgm:prSet/>
      <dgm:spPr/>
      <dgm:t>
        <a:bodyPr/>
        <a:lstStyle/>
        <a:p>
          <a:endParaRPr lang="en-US"/>
        </a:p>
      </dgm:t>
    </dgm:pt>
    <dgm:pt modelId="{29CA504E-9CDF-9144-814F-8AFBCF4D4FAA}" type="sibTrans" cxnId="{8D7610D5-B877-8D44-8B0A-02583D67ECD2}">
      <dgm:prSet/>
      <dgm:spPr/>
      <dgm:t>
        <a:bodyPr/>
        <a:lstStyle/>
        <a:p>
          <a:endParaRPr lang="en-US"/>
        </a:p>
      </dgm:t>
    </dgm:pt>
    <dgm:pt modelId="{5E820CFE-8EB5-4AEA-BB77-E156A3AB754D}">
      <dgm:prSet/>
      <dgm:spPr/>
      <dgm:t>
        <a:bodyPr/>
        <a:lstStyle/>
        <a:p>
          <a:pPr rtl="0"/>
          <a:r>
            <a:rPr lang="zh-CN" altLang="en-US" dirty="0" smtClean="0"/>
            <a:t>为</a:t>
          </a:r>
          <a:r>
            <a:rPr lang="zh-CN" altLang="en-US" b="1" dirty="0" smtClean="0">
              <a:solidFill>
                <a:srgbClr val="C00000"/>
              </a:solidFill>
            </a:rPr>
            <a:t>人</a:t>
          </a:r>
          <a:r>
            <a:rPr lang="zh-CN" altLang="en-US" dirty="0" smtClean="0"/>
            <a:t>保留权利的附加条款</a:t>
          </a:r>
          <a:endParaRPr lang="en-US" dirty="0"/>
        </a:p>
      </dgm:t>
    </dgm:pt>
    <dgm:pt modelId="{1EA0C963-18BE-4B5B-89B3-4317B7A489B2}" type="parTrans" cxnId="{680C99AA-D14B-48BF-A1BF-3E0BA2088484}">
      <dgm:prSet/>
      <dgm:spPr/>
    </dgm:pt>
    <dgm:pt modelId="{403E5049-4A27-424F-86B9-622D85CEDAEE}" type="sibTrans" cxnId="{680C99AA-D14B-48BF-A1BF-3E0BA2088484}">
      <dgm:prSet/>
      <dgm:spPr/>
    </dgm:pt>
    <dgm:pt modelId="{3711D11E-103E-41F2-9EC1-E33A69DB9ECF}">
      <dgm:prSet/>
      <dgm:spPr/>
      <dgm:t>
        <a:bodyPr/>
        <a:lstStyle/>
        <a:p>
          <a:pPr rtl="0"/>
          <a:r>
            <a:rPr lang="zh-CN" altLang="en-US" dirty="0" smtClean="0"/>
            <a:t>共享权力以建立公司</a:t>
          </a:r>
          <a:endParaRPr lang="en-US" dirty="0"/>
        </a:p>
      </dgm:t>
    </dgm:pt>
    <dgm:pt modelId="{102BC73C-74B2-4C7A-8002-6C690AA90C65}" type="parTrans" cxnId="{CDE9A338-10A4-482A-9B08-AFF0CBDA9C8E}">
      <dgm:prSet/>
      <dgm:spPr/>
    </dgm:pt>
    <dgm:pt modelId="{112812D6-0B5C-4424-893A-7806AB3C44ED}" type="sibTrans" cxnId="{CDE9A338-10A4-482A-9B08-AFF0CBDA9C8E}">
      <dgm:prSet/>
      <dgm:spPr/>
    </dgm:pt>
    <dgm:pt modelId="{395DA965-81FA-C241-B8AD-557867B11B8D}" type="pres">
      <dgm:prSet presAssocID="{90053C7B-C768-CE41-B57F-7D5EA8A57729}" presName="Name0" presStyleCnt="0">
        <dgm:presLayoutVars>
          <dgm:dir/>
          <dgm:animLvl val="lvl"/>
          <dgm:resizeHandles val="exact"/>
        </dgm:presLayoutVars>
      </dgm:prSet>
      <dgm:spPr/>
      <dgm:t>
        <a:bodyPr/>
        <a:lstStyle/>
        <a:p>
          <a:endParaRPr lang="en-US"/>
        </a:p>
      </dgm:t>
    </dgm:pt>
    <dgm:pt modelId="{10206CDF-2FC6-F545-935D-5DB635619EAF}" type="pres">
      <dgm:prSet presAssocID="{13C3F2B7-2E12-9C40-8B9A-A4537D92EB8F}" presName="linNode" presStyleCnt="0"/>
      <dgm:spPr/>
    </dgm:pt>
    <dgm:pt modelId="{C1D96285-C806-A243-8065-52C9430B427C}" type="pres">
      <dgm:prSet presAssocID="{13C3F2B7-2E12-9C40-8B9A-A4537D92EB8F}" presName="parentText" presStyleLbl="node1" presStyleIdx="0" presStyleCnt="2">
        <dgm:presLayoutVars>
          <dgm:chMax val="1"/>
          <dgm:bulletEnabled val="1"/>
        </dgm:presLayoutVars>
      </dgm:prSet>
      <dgm:spPr/>
      <dgm:t>
        <a:bodyPr/>
        <a:lstStyle/>
        <a:p>
          <a:endParaRPr lang="en-US"/>
        </a:p>
      </dgm:t>
    </dgm:pt>
    <dgm:pt modelId="{007935A2-6A73-1A41-9E89-40EFABE2E623}" type="pres">
      <dgm:prSet presAssocID="{13C3F2B7-2E12-9C40-8B9A-A4537D92EB8F}" presName="descendantText" presStyleLbl="alignAccFollowNode1" presStyleIdx="0" presStyleCnt="2">
        <dgm:presLayoutVars>
          <dgm:bulletEnabled val="1"/>
        </dgm:presLayoutVars>
      </dgm:prSet>
      <dgm:spPr/>
      <dgm:t>
        <a:bodyPr/>
        <a:lstStyle/>
        <a:p>
          <a:endParaRPr lang="en-US"/>
        </a:p>
      </dgm:t>
    </dgm:pt>
    <dgm:pt modelId="{D9DF7FCB-2A09-0344-A02E-7ED071E978C7}" type="pres">
      <dgm:prSet presAssocID="{2C977C79-DFF7-A049-94B3-11D9769163AC}" presName="sp" presStyleCnt="0"/>
      <dgm:spPr/>
    </dgm:pt>
    <dgm:pt modelId="{36FABC6A-80C7-7D49-9915-94152BFAD8A4}" type="pres">
      <dgm:prSet presAssocID="{22C2A02A-6CB1-8946-9344-5586A37ADB63}" presName="linNode" presStyleCnt="0"/>
      <dgm:spPr/>
    </dgm:pt>
    <dgm:pt modelId="{B7A3007A-629C-FF4E-B8D2-D1867E89FF51}" type="pres">
      <dgm:prSet presAssocID="{22C2A02A-6CB1-8946-9344-5586A37ADB63}" presName="parentText" presStyleLbl="node1" presStyleIdx="1" presStyleCnt="2">
        <dgm:presLayoutVars>
          <dgm:chMax val="1"/>
          <dgm:bulletEnabled val="1"/>
        </dgm:presLayoutVars>
      </dgm:prSet>
      <dgm:spPr/>
      <dgm:t>
        <a:bodyPr/>
        <a:lstStyle/>
        <a:p>
          <a:endParaRPr lang="en-US"/>
        </a:p>
      </dgm:t>
    </dgm:pt>
    <dgm:pt modelId="{E48BFF0F-C77F-A047-A518-BB3FF37A6676}" type="pres">
      <dgm:prSet presAssocID="{22C2A02A-6CB1-8946-9344-5586A37ADB63}" presName="descendantText" presStyleLbl="alignAccFollowNode1" presStyleIdx="1" presStyleCnt="2">
        <dgm:presLayoutVars>
          <dgm:bulletEnabled val="1"/>
        </dgm:presLayoutVars>
      </dgm:prSet>
      <dgm:spPr/>
      <dgm:t>
        <a:bodyPr/>
        <a:lstStyle/>
        <a:p>
          <a:endParaRPr lang="en-US"/>
        </a:p>
      </dgm:t>
    </dgm:pt>
  </dgm:ptLst>
  <dgm:cxnLst>
    <dgm:cxn modelId="{2AB1AE94-7E2B-EB44-B685-F3FC08E5497A}" srcId="{22C2A02A-6CB1-8946-9344-5586A37ADB63}" destId="{FB3B2FC0-3D4F-B64D-B15C-2A3D636A183E}" srcOrd="0" destOrd="0" parTransId="{93BF3D7B-BFE9-B848-A5D6-E9BF1E34E6B8}" sibTransId="{8F4CF734-DFD2-7E42-BAC9-9A6AFAFB7A64}"/>
    <dgm:cxn modelId="{4CB8FF80-C28B-0643-AE85-F20F700854D8}" type="presOf" srcId="{FB3B2FC0-3D4F-B64D-B15C-2A3D636A183E}" destId="{E48BFF0F-C77F-A047-A518-BB3FF37A6676}" srcOrd="0" destOrd="0" presId="urn:microsoft.com/office/officeart/2005/8/layout/vList5"/>
    <dgm:cxn modelId="{CDE9A338-10A4-482A-9B08-AFF0CBDA9C8E}" srcId="{13C3F2B7-2E12-9C40-8B9A-A4537D92EB8F}" destId="{3711D11E-103E-41F2-9EC1-E33A69DB9ECF}" srcOrd="2" destOrd="0" parTransId="{102BC73C-74B2-4C7A-8002-6C690AA90C65}" sibTransId="{112812D6-0B5C-4424-893A-7806AB3C44ED}"/>
    <dgm:cxn modelId="{16CB9411-AD4E-4949-AC3A-D579C7977756}" type="presOf" srcId="{5E820CFE-8EB5-4AEA-BB77-E156A3AB754D}" destId="{007935A2-6A73-1A41-9E89-40EFABE2E623}" srcOrd="0" destOrd="1" presId="urn:microsoft.com/office/officeart/2005/8/layout/vList5"/>
    <dgm:cxn modelId="{9D76E63A-621B-C748-922E-C96DCBBBCBD7}" srcId="{22C2A02A-6CB1-8946-9344-5586A37ADB63}" destId="{41BD824E-5C7E-1F44-9200-932C8D8CA029}" srcOrd="1" destOrd="0" parTransId="{708E973B-38E8-D142-ACB7-0F0C81681D23}" sibTransId="{2FAC4A79-6ECC-3B4A-9E3A-BCECB0A85C6F}"/>
    <dgm:cxn modelId="{E581A4CA-DB42-5B4C-A5B5-31405EF5B773}" type="presOf" srcId="{22C2A02A-6CB1-8946-9344-5586A37ADB63}" destId="{B7A3007A-629C-FF4E-B8D2-D1867E89FF51}" srcOrd="0" destOrd="0" presId="urn:microsoft.com/office/officeart/2005/8/layout/vList5"/>
    <dgm:cxn modelId="{D25A23A5-79B1-2D49-BCF4-ABC53E2EEB7F}" type="presOf" srcId="{41BD824E-5C7E-1F44-9200-932C8D8CA029}" destId="{E48BFF0F-C77F-A047-A518-BB3FF37A6676}" srcOrd="0" destOrd="1" presId="urn:microsoft.com/office/officeart/2005/8/layout/vList5"/>
    <dgm:cxn modelId="{A64F6DB3-0ED7-154D-A3F6-140E7B1B7771}" type="presOf" srcId="{13C3F2B7-2E12-9C40-8B9A-A4537D92EB8F}" destId="{C1D96285-C806-A243-8065-52C9430B427C}" srcOrd="0" destOrd="0" presId="urn:microsoft.com/office/officeart/2005/8/layout/vList5"/>
    <dgm:cxn modelId="{680C99AA-D14B-48BF-A1BF-3E0BA2088484}" srcId="{13C3F2B7-2E12-9C40-8B9A-A4537D92EB8F}" destId="{5E820CFE-8EB5-4AEA-BB77-E156A3AB754D}" srcOrd="1" destOrd="0" parTransId="{1EA0C963-18BE-4B5B-89B3-4317B7A489B2}" sibTransId="{403E5049-4A27-424F-86B9-622D85CEDAEE}"/>
    <dgm:cxn modelId="{20885424-12FE-4BA7-8639-A6F3E89705BC}" type="presOf" srcId="{3711D11E-103E-41F2-9EC1-E33A69DB9ECF}" destId="{007935A2-6A73-1A41-9E89-40EFABE2E623}" srcOrd="0" destOrd="2" presId="urn:microsoft.com/office/officeart/2005/8/layout/vList5"/>
    <dgm:cxn modelId="{9BFF2B4B-5AF9-304F-BAB8-4C8DF4500C93}" type="presOf" srcId="{FA02CDEC-3FE6-2546-9DDB-AE3D8E3B167E}" destId="{E48BFF0F-C77F-A047-A518-BB3FF37A6676}" srcOrd="0" destOrd="2" presId="urn:microsoft.com/office/officeart/2005/8/layout/vList5"/>
    <dgm:cxn modelId="{E866EFC0-79E8-AD46-A0CB-DDB9DEBDED0E}" type="presOf" srcId="{90053C7B-C768-CE41-B57F-7D5EA8A57729}" destId="{395DA965-81FA-C241-B8AD-557867B11B8D}" srcOrd="0" destOrd="0" presId="urn:microsoft.com/office/officeart/2005/8/layout/vList5"/>
    <dgm:cxn modelId="{37AC12A2-753D-2141-9094-9F3DAEB19E4C}" srcId="{90053C7B-C768-CE41-B57F-7D5EA8A57729}" destId="{13C3F2B7-2E12-9C40-8B9A-A4537D92EB8F}" srcOrd="0" destOrd="0" parTransId="{7141DC22-5433-4A47-B2F1-801041D955F6}" sibTransId="{2C977C79-DFF7-A049-94B3-11D9769163AC}"/>
    <dgm:cxn modelId="{CEFD41F1-ADEA-C54B-A916-6FF342CB5B1A}" srcId="{90053C7B-C768-CE41-B57F-7D5EA8A57729}" destId="{22C2A02A-6CB1-8946-9344-5586A37ADB63}" srcOrd="1" destOrd="0" parTransId="{F1601D66-BE73-0C43-88AA-3CE6A655ADAA}" sibTransId="{430BB0B3-9240-F940-A91B-93EB857900E2}"/>
    <dgm:cxn modelId="{E36EAE26-D586-DE49-8896-E3D5554F3514}" srcId="{13C3F2B7-2E12-9C40-8B9A-A4537D92EB8F}" destId="{7C210942-D663-7D4A-8E7F-D3BE1EE2E03A}" srcOrd="0" destOrd="0" parTransId="{18460FB1-1D6E-CA4F-91CC-895B9052C7A3}" sibTransId="{FC0934C1-DCF5-8740-9668-B6420AA4ED45}"/>
    <dgm:cxn modelId="{D2541FF0-3228-6D48-84D7-B0A06BD3EC25}" type="presOf" srcId="{7C210942-D663-7D4A-8E7F-D3BE1EE2E03A}" destId="{007935A2-6A73-1A41-9E89-40EFABE2E623}" srcOrd="0" destOrd="0" presId="urn:microsoft.com/office/officeart/2005/8/layout/vList5"/>
    <dgm:cxn modelId="{8D7610D5-B877-8D44-8B0A-02583D67ECD2}" srcId="{22C2A02A-6CB1-8946-9344-5586A37ADB63}" destId="{FA02CDEC-3FE6-2546-9DDB-AE3D8E3B167E}" srcOrd="2" destOrd="0" parTransId="{8B4A12C0-FD42-7047-9D98-D88097E65832}" sibTransId="{29CA504E-9CDF-9144-814F-8AFBCF4D4FAA}"/>
    <dgm:cxn modelId="{972BE20D-3BE3-B943-BB31-160602C36C10}" type="presParOf" srcId="{395DA965-81FA-C241-B8AD-557867B11B8D}" destId="{10206CDF-2FC6-F545-935D-5DB635619EAF}" srcOrd="0" destOrd="0" presId="urn:microsoft.com/office/officeart/2005/8/layout/vList5"/>
    <dgm:cxn modelId="{9D6C06BD-5A79-C543-85D6-CA5C3A412CD4}" type="presParOf" srcId="{10206CDF-2FC6-F545-935D-5DB635619EAF}" destId="{C1D96285-C806-A243-8065-52C9430B427C}" srcOrd="0" destOrd="0" presId="urn:microsoft.com/office/officeart/2005/8/layout/vList5"/>
    <dgm:cxn modelId="{2C22BEEA-5119-924B-974E-6199893BB58C}" type="presParOf" srcId="{10206CDF-2FC6-F545-935D-5DB635619EAF}" destId="{007935A2-6A73-1A41-9E89-40EFABE2E623}" srcOrd="1" destOrd="0" presId="urn:microsoft.com/office/officeart/2005/8/layout/vList5"/>
    <dgm:cxn modelId="{A3B55762-4B6C-F04D-B859-EF0058B1542B}" type="presParOf" srcId="{395DA965-81FA-C241-B8AD-557867B11B8D}" destId="{D9DF7FCB-2A09-0344-A02E-7ED071E978C7}" srcOrd="1" destOrd="0" presId="urn:microsoft.com/office/officeart/2005/8/layout/vList5"/>
    <dgm:cxn modelId="{9B8D95D0-D6E3-6A41-86DE-848532C479F0}" type="presParOf" srcId="{395DA965-81FA-C241-B8AD-557867B11B8D}" destId="{36FABC6A-80C7-7D49-9915-94152BFAD8A4}" srcOrd="2" destOrd="0" presId="urn:microsoft.com/office/officeart/2005/8/layout/vList5"/>
    <dgm:cxn modelId="{88697004-2C71-324F-80A3-8865EECFE835}" type="presParOf" srcId="{36FABC6A-80C7-7D49-9915-94152BFAD8A4}" destId="{B7A3007A-629C-FF4E-B8D2-D1867E89FF51}" srcOrd="0" destOrd="0" presId="urn:microsoft.com/office/officeart/2005/8/layout/vList5"/>
    <dgm:cxn modelId="{D7F8C5D1-3B0C-DF42-93BE-210655E8EB01}" type="presParOf" srcId="{36FABC6A-80C7-7D49-9915-94152BFAD8A4}" destId="{E48BFF0F-C77F-A047-A518-BB3FF37A66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5211B7-D1C8-7841-A470-C85C3A2C3981}" type="doc">
      <dgm:prSet loTypeId="urn:microsoft.com/office/officeart/2009/3/layout/IncreasingArrowsProcess" loCatId="list" qsTypeId="urn:microsoft.com/office/officeart/2005/8/quickstyle/simple4" qsCatId="simple" csTypeId="urn:microsoft.com/office/officeart/2005/8/colors/accent1_2" csCatId="accent1" phldr="1"/>
      <dgm:spPr/>
      <dgm:t>
        <a:bodyPr/>
        <a:lstStyle/>
        <a:p>
          <a:endParaRPr lang="en-US"/>
        </a:p>
      </dgm:t>
    </dgm:pt>
    <dgm:pt modelId="{13187896-9897-554A-A1DB-359382BDECD2}">
      <dgm:prSet/>
      <dgm:spPr/>
      <dgm:t>
        <a:bodyPr/>
        <a:lstStyle/>
        <a:p>
          <a:pPr rtl="0"/>
          <a:r>
            <a:rPr lang="zh-CN" altLang="en-US" dirty="0" smtClean="0"/>
            <a:t>第五修正案下没有对自证其罪的保护</a:t>
          </a:r>
          <a:endParaRPr lang="en-US" dirty="0"/>
        </a:p>
      </dgm:t>
    </dgm:pt>
    <dgm:pt modelId="{08E81549-79E8-BE4A-A81E-F21B46D35A39}" type="parTrans" cxnId="{2BE88754-D7CB-794E-A2B2-681E9B44F552}">
      <dgm:prSet/>
      <dgm:spPr/>
      <dgm:t>
        <a:bodyPr/>
        <a:lstStyle/>
        <a:p>
          <a:endParaRPr lang="en-US"/>
        </a:p>
      </dgm:t>
    </dgm:pt>
    <dgm:pt modelId="{79DF30EC-76E5-6F43-863E-6B2678A9E3E1}" type="sibTrans" cxnId="{2BE88754-D7CB-794E-A2B2-681E9B44F552}">
      <dgm:prSet/>
      <dgm:spPr/>
      <dgm:t>
        <a:bodyPr/>
        <a:lstStyle/>
        <a:p>
          <a:endParaRPr lang="en-US"/>
        </a:p>
      </dgm:t>
    </dgm:pt>
    <dgm:pt modelId="{5E11C3A4-52AE-F14D-AD2F-DCF828AAFB26}">
      <dgm:prSet/>
      <dgm:spPr/>
      <dgm:t>
        <a:bodyPr/>
        <a:lstStyle/>
        <a:p>
          <a:pPr defTabSz="1066800" rtl="0">
            <a:lnSpc>
              <a:spcPct val="90000"/>
            </a:lnSpc>
            <a:spcBef>
              <a:spcPct val="0"/>
            </a:spcBef>
            <a:spcAft>
              <a:spcPct val="35000"/>
            </a:spcAft>
          </a:pPr>
          <a:r>
            <a:rPr lang="en-US" dirty="0" smtClean="0"/>
            <a:t>United States v. White, </a:t>
          </a:r>
          <a:r>
            <a:rPr lang="en-US" dirty="0" smtClean="0">
              <a:hlinkClick xmlns:r="http://schemas.openxmlformats.org/officeDocument/2006/relationships" r:id="rId1"/>
            </a:rPr>
            <a:t>322 U.S. 694</a:t>
          </a:r>
          <a:r>
            <a:rPr lang="en-US" dirty="0" smtClean="0"/>
            <a:t>, 701 (1944)</a:t>
          </a:r>
          <a:endParaRPr lang="en-US" dirty="0"/>
        </a:p>
      </dgm:t>
    </dgm:pt>
    <dgm:pt modelId="{B3E7E5F5-3762-4347-B10C-07E1C7B4BC55}" type="parTrans" cxnId="{3EF13603-FB42-C549-9406-77C2C10AE524}">
      <dgm:prSet/>
      <dgm:spPr/>
      <dgm:t>
        <a:bodyPr/>
        <a:lstStyle/>
        <a:p>
          <a:endParaRPr lang="en-US"/>
        </a:p>
      </dgm:t>
    </dgm:pt>
    <dgm:pt modelId="{5978BC48-353A-0645-89C0-39740B231C12}" type="sibTrans" cxnId="{3EF13603-FB42-C549-9406-77C2C10AE524}">
      <dgm:prSet/>
      <dgm:spPr/>
      <dgm:t>
        <a:bodyPr/>
        <a:lstStyle/>
        <a:p>
          <a:endParaRPr lang="en-US"/>
        </a:p>
      </dgm:t>
    </dgm:pt>
    <dgm:pt modelId="{EE7148A7-6D9B-C24C-BB41-4B1EEC118D7F}">
      <dgm:prSet/>
      <dgm:spPr/>
      <dgm:t>
        <a:bodyPr/>
        <a:lstStyle/>
        <a:p>
          <a:pPr marL="171450" indent="0" defTabSz="844550" rtl="0">
            <a:lnSpc>
              <a:spcPct val="90000"/>
            </a:lnSpc>
            <a:spcBef>
              <a:spcPct val="0"/>
            </a:spcBef>
            <a:spcAft>
              <a:spcPct val="15000"/>
            </a:spcAft>
            <a:buNone/>
          </a:pPr>
          <a:r>
            <a:rPr lang="zh-CN" altLang="en-US" dirty="0" smtClean="0"/>
            <a:t>因为不自证其罪特权是非常个人（</a:t>
          </a:r>
          <a:r>
            <a:rPr lang="en-US" altLang="zh-CN" dirty="0" smtClean="0"/>
            <a:t>personal</a:t>
          </a:r>
          <a:r>
            <a:rPr lang="zh-CN" altLang="en-US" dirty="0" smtClean="0"/>
            <a:t>）的，所以它不能被任何组织，比如公司，或者以该组织的名义援用。</a:t>
          </a:r>
          <a:endParaRPr lang="en-US" dirty="0"/>
        </a:p>
      </dgm:t>
    </dgm:pt>
    <dgm:pt modelId="{3EDCA5C6-07D3-E04B-AAEC-1DF067F34B28}" type="parTrans" cxnId="{8B3859A7-FECB-4E4D-AA4F-A572698F6986}">
      <dgm:prSet/>
      <dgm:spPr/>
      <dgm:t>
        <a:bodyPr/>
        <a:lstStyle/>
        <a:p>
          <a:endParaRPr lang="en-US"/>
        </a:p>
      </dgm:t>
    </dgm:pt>
    <dgm:pt modelId="{1A5746F9-3539-624E-A0DF-D33701AD4A7B}" type="sibTrans" cxnId="{8B3859A7-FECB-4E4D-AA4F-A572698F6986}">
      <dgm:prSet/>
      <dgm:spPr/>
      <dgm:t>
        <a:bodyPr/>
        <a:lstStyle/>
        <a:p>
          <a:endParaRPr lang="en-US"/>
        </a:p>
      </dgm:t>
    </dgm:pt>
    <dgm:pt modelId="{CEE19D13-ED9D-5347-8568-D790CD0AEAD1}">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CN" altLang="en-US" dirty="0" smtClean="0"/>
            <a:t>并且，该特权所保护的对象必须是声称该特权的人所拥有的私人财产。 </a:t>
          </a:r>
          <a:r>
            <a:rPr lang="en-US" dirty="0" smtClean="0"/>
            <a:t>Boyd v. United States, </a:t>
          </a:r>
          <a:r>
            <a:rPr lang="en-US" dirty="0" smtClean="0">
              <a:hlinkClick xmlns:r="http://schemas.openxmlformats.org/officeDocument/2006/relationships" r:id="rId2"/>
            </a:rPr>
            <a:t>116 U.S. 616, 6 S.Ct. 524, 29 L.Ed. 746</a:t>
          </a:r>
          <a:r>
            <a:rPr lang="en-US" dirty="0" smtClean="0"/>
            <a:t>. </a:t>
          </a:r>
          <a:endParaRPr lang="en-US" dirty="0"/>
        </a:p>
      </dgm:t>
    </dgm:pt>
    <dgm:pt modelId="{97507212-D5D4-564A-9B21-5EC078770BAF}" type="parTrans" cxnId="{54739331-4CBF-9549-8AE5-82328D50DA60}">
      <dgm:prSet/>
      <dgm:spPr/>
      <dgm:t>
        <a:bodyPr/>
        <a:lstStyle/>
        <a:p>
          <a:endParaRPr lang="en-US"/>
        </a:p>
      </dgm:t>
    </dgm:pt>
    <dgm:pt modelId="{14D26954-41A0-C446-8340-AF78A3492D98}" type="sibTrans" cxnId="{54739331-4CBF-9549-8AE5-82328D50DA60}">
      <dgm:prSet/>
      <dgm:spPr/>
      <dgm:t>
        <a:bodyPr/>
        <a:lstStyle/>
        <a:p>
          <a:endParaRPr lang="en-US"/>
        </a:p>
      </dgm:t>
    </dgm:pt>
    <dgm:pt modelId="{4FC9463E-69E7-D447-ACB1-8301E1E52A10}">
      <dgm:prSet/>
      <dgm:spPr/>
      <dgm:t>
        <a:bodyPr/>
        <a:lstStyle/>
        <a:p>
          <a:pPr marL="171450" indent="0" defTabSz="844550" rtl="0">
            <a:lnSpc>
              <a:spcPct val="90000"/>
            </a:lnSpc>
            <a:spcBef>
              <a:spcPct val="0"/>
            </a:spcBef>
            <a:spcAft>
              <a:spcPct val="15000"/>
            </a:spcAft>
            <a:buNone/>
          </a:pPr>
          <a:r>
            <a:rPr lang="zh-CN" altLang="en-US" dirty="0" smtClean="0"/>
            <a:t>但是个人，当以一个集体的代表身份行动时，不能被看做是在行使其个人权利或者义务，也不能使用其完全个人层面的特权。相反，此时个人应假定行使的是其所代表的人为主体（</a:t>
          </a:r>
          <a:r>
            <a:rPr lang="en-US" altLang="zh-CN" dirty="0" smtClean="0"/>
            <a:t>artificial entity</a:t>
          </a:r>
          <a:r>
            <a:rPr lang="zh-CN" altLang="en-US" dirty="0" smtClean="0"/>
            <a:t>）或组织的权利、责任和特权，并且受其义务的约束。因此，在这些组织的官方权能中是没有不自证其罪特权的。组织的官方记录和文件由这些个人以代表的身份而非个人的身份保管。尽管这些文件可能在个人的层面上证明保管者有罪，但其本身并不服从于个人的不自证其罪特权。</a:t>
          </a:r>
          <a:endParaRPr lang="en-US" dirty="0"/>
        </a:p>
      </dgm:t>
    </dgm:pt>
    <dgm:pt modelId="{2B97809B-C0D0-954E-AA65-751102DE5812}" type="parTrans" cxnId="{F0BA7303-8CE3-5648-83F0-2EAF764DC789}">
      <dgm:prSet/>
      <dgm:spPr/>
      <dgm:t>
        <a:bodyPr/>
        <a:lstStyle/>
        <a:p>
          <a:endParaRPr lang="en-US"/>
        </a:p>
      </dgm:t>
    </dgm:pt>
    <dgm:pt modelId="{4F5062E6-88C9-C442-AEFE-705A8F4CDE45}" type="sibTrans" cxnId="{F0BA7303-8CE3-5648-83F0-2EAF764DC789}">
      <dgm:prSet/>
      <dgm:spPr/>
      <dgm:t>
        <a:bodyPr/>
        <a:lstStyle/>
        <a:p>
          <a:endParaRPr lang="en-US"/>
        </a:p>
      </dgm:t>
    </dgm:pt>
    <dgm:pt modelId="{9DBA64A2-D2F8-4CCE-952D-2AD2E3565D75}">
      <dgm:prSet/>
      <dgm:spPr/>
      <dgm:t>
        <a:bodyPr/>
        <a:lstStyle/>
        <a:p>
          <a:pPr marL="171450" indent="0" defTabSz="844550" rtl="0">
            <a:lnSpc>
              <a:spcPct val="90000"/>
            </a:lnSpc>
            <a:spcBef>
              <a:spcPct val="0"/>
            </a:spcBef>
            <a:spcAft>
              <a:spcPct val="15000"/>
            </a:spcAft>
            <a:buNone/>
          </a:pPr>
          <a:r>
            <a:rPr lang="en-US" dirty="0" smtClean="0"/>
            <a:t>Wilson v. United States, </a:t>
          </a:r>
          <a:r>
            <a:rPr lang="en-US" dirty="0" smtClean="0">
              <a:hlinkClick xmlns:r="http://schemas.openxmlformats.org/officeDocument/2006/relationships" r:id="rId3"/>
            </a:rPr>
            <a:t>221 U.S. 361</a:t>
          </a:r>
          <a:endParaRPr lang="en-US" dirty="0"/>
        </a:p>
      </dgm:t>
    </dgm:pt>
    <dgm:pt modelId="{9DB25A96-662A-487D-9140-00F725739552}" type="parTrans" cxnId="{30578B23-E4B2-47D3-9EB6-AF6028C86AB1}">
      <dgm:prSet/>
      <dgm:spPr/>
    </dgm:pt>
    <dgm:pt modelId="{96CC2218-0F99-4C78-A4BD-379717A94D8A}" type="sibTrans" cxnId="{30578B23-E4B2-47D3-9EB6-AF6028C86AB1}">
      <dgm:prSet/>
      <dgm:spPr/>
    </dgm:pt>
    <dgm:pt modelId="{70FD2791-DB08-8E4A-82E2-2FA26A047564}" type="pres">
      <dgm:prSet presAssocID="{575211B7-D1C8-7841-A470-C85C3A2C3981}" presName="Name0" presStyleCnt="0">
        <dgm:presLayoutVars>
          <dgm:chMax val="5"/>
          <dgm:chPref val="5"/>
          <dgm:dir/>
          <dgm:animLvl val="lvl"/>
        </dgm:presLayoutVars>
      </dgm:prSet>
      <dgm:spPr/>
      <dgm:t>
        <a:bodyPr/>
        <a:lstStyle/>
        <a:p>
          <a:endParaRPr lang="en-US"/>
        </a:p>
      </dgm:t>
    </dgm:pt>
    <dgm:pt modelId="{78B3E901-7B14-A749-AC2A-20B665541C96}" type="pres">
      <dgm:prSet presAssocID="{13187896-9897-554A-A1DB-359382BDECD2}" presName="parentText1" presStyleLbl="node1" presStyleIdx="0" presStyleCnt="1">
        <dgm:presLayoutVars>
          <dgm:chMax/>
          <dgm:chPref val="3"/>
          <dgm:bulletEnabled val="1"/>
        </dgm:presLayoutVars>
      </dgm:prSet>
      <dgm:spPr/>
      <dgm:t>
        <a:bodyPr/>
        <a:lstStyle/>
        <a:p>
          <a:endParaRPr lang="en-US"/>
        </a:p>
      </dgm:t>
    </dgm:pt>
    <dgm:pt modelId="{87C90AB1-A8B5-F646-AADB-94D1014D3592}" type="pres">
      <dgm:prSet presAssocID="{13187896-9897-554A-A1DB-359382BDECD2}" presName="childText1" presStyleLbl="solidAlignAcc1" presStyleIdx="0" presStyleCnt="1">
        <dgm:presLayoutVars>
          <dgm:chMax val="0"/>
          <dgm:chPref val="0"/>
          <dgm:bulletEnabled val="1"/>
        </dgm:presLayoutVars>
      </dgm:prSet>
      <dgm:spPr/>
      <dgm:t>
        <a:bodyPr/>
        <a:lstStyle/>
        <a:p>
          <a:endParaRPr lang="en-US"/>
        </a:p>
      </dgm:t>
    </dgm:pt>
  </dgm:ptLst>
  <dgm:cxnLst>
    <dgm:cxn modelId="{BF259887-B896-48A9-B92E-E9528E6E4F83}" type="presOf" srcId="{9DBA64A2-D2F8-4CCE-952D-2AD2E3565D75}" destId="{87C90AB1-A8B5-F646-AADB-94D1014D3592}" srcOrd="0" destOrd="4" presId="urn:microsoft.com/office/officeart/2009/3/layout/IncreasingArrowsProcess"/>
    <dgm:cxn modelId="{A7A0C9DF-15F8-014B-AF4F-A1843386D7FC}" type="presOf" srcId="{5E11C3A4-52AE-F14D-AD2F-DCF828AAFB26}" destId="{87C90AB1-A8B5-F646-AADB-94D1014D3592}" srcOrd="0" destOrd="0" presId="urn:microsoft.com/office/officeart/2009/3/layout/IncreasingArrowsProcess"/>
    <dgm:cxn modelId="{F0BA7303-8CE3-5648-83F0-2EAF764DC789}" srcId="{5E11C3A4-52AE-F14D-AD2F-DCF828AAFB26}" destId="{4FC9463E-69E7-D447-ACB1-8301E1E52A10}" srcOrd="2" destOrd="0" parTransId="{2B97809B-C0D0-954E-AA65-751102DE5812}" sibTransId="{4F5062E6-88C9-C442-AEFE-705A8F4CDE45}"/>
    <dgm:cxn modelId="{2BE88754-D7CB-794E-A2B2-681E9B44F552}" srcId="{575211B7-D1C8-7841-A470-C85C3A2C3981}" destId="{13187896-9897-554A-A1DB-359382BDECD2}" srcOrd="0" destOrd="0" parTransId="{08E81549-79E8-BE4A-A81E-F21B46D35A39}" sibTransId="{79DF30EC-76E5-6F43-863E-6B2678A9E3E1}"/>
    <dgm:cxn modelId="{3EF13603-FB42-C549-9406-77C2C10AE524}" srcId="{13187896-9897-554A-A1DB-359382BDECD2}" destId="{5E11C3A4-52AE-F14D-AD2F-DCF828AAFB26}" srcOrd="0" destOrd="0" parTransId="{B3E7E5F5-3762-4347-B10C-07E1C7B4BC55}" sibTransId="{5978BC48-353A-0645-89C0-39740B231C12}"/>
    <dgm:cxn modelId="{994C60E4-C9E1-A14E-808D-5D277EB39D5F}" type="presOf" srcId="{EE7148A7-6D9B-C24C-BB41-4B1EEC118D7F}" destId="{87C90AB1-A8B5-F646-AADB-94D1014D3592}" srcOrd="0" destOrd="1" presId="urn:microsoft.com/office/officeart/2009/3/layout/IncreasingArrowsProcess"/>
    <dgm:cxn modelId="{30578B23-E4B2-47D3-9EB6-AF6028C86AB1}" srcId="{5E11C3A4-52AE-F14D-AD2F-DCF828AAFB26}" destId="{9DBA64A2-D2F8-4CCE-952D-2AD2E3565D75}" srcOrd="3" destOrd="0" parTransId="{9DB25A96-662A-487D-9140-00F725739552}" sibTransId="{96CC2218-0F99-4C78-A4BD-379717A94D8A}"/>
    <dgm:cxn modelId="{54739331-4CBF-9549-8AE5-82328D50DA60}" srcId="{5E11C3A4-52AE-F14D-AD2F-DCF828AAFB26}" destId="{CEE19D13-ED9D-5347-8568-D790CD0AEAD1}" srcOrd="1" destOrd="0" parTransId="{97507212-D5D4-564A-9B21-5EC078770BAF}" sibTransId="{14D26954-41A0-C446-8340-AF78A3492D98}"/>
    <dgm:cxn modelId="{56769024-BAFE-5648-AD2F-A24087DE071C}" type="presOf" srcId="{CEE19D13-ED9D-5347-8568-D790CD0AEAD1}" destId="{87C90AB1-A8B5-F646-AADB-94D1014D3592}" srcOrd="0" destOrd="2" presId="urn:microsoft.com/office/officeart/2009/3/layout/IncreasingArrowsProcess"/>
    <dgm:cxn modelId="{6BC16174-46EA-7A48-BF30-6823B3324517}" type="presOf" srcId="{13187896-9897-554A-A1DB-359382BDECD2}" destId="{78B3E901-7B14-A749-AC2A-20B665541C96}" srcOrd="0" destOrd="0" presId="urn:microsoft.com/office/officeart/2009/3/layout/IncreasingArrowsProcess"/>
    <dgm:cxn modelId="{8B3859A7-FECB-4E4D-AA4F-A572698F6986}" srcId="{5E11C3A4-52AE-F14D-AD2F-DCF828AAFB26}" destId="{EE7148A7-6D9B-C24C-BB41-4B1EEC118D7F}" srcOrd="0" destOrd="0" parTransId="{3EDCA5C6-07D3-E04B-AAEC-1DF067F34B28}" sibTransId="{1A5746F9-3539-624E-A0DF-D33701AD4A7B}"/>
    <dgm:cxn modelId="{01F23A29-E169-F145-B5F6-F7FAC5D89D64}" type="presOf" srcId="{4FC9463E-69E7-D447-ACB1-8301E1E52A10}" destId="{87C90AB1-A8B5-F646-AADB-94D1014D3592}" srcOrd="0" destOrd="3" presId="urn:microsoft.com/office/officeart/2009/3/layout/IncreasingArrowsProcess"/>
    <dgm:cxn modelId="{D08DFDBA-2E4A-2044-A76A-9984123D37D7}" type="presOf" srcId="{575211B7-D1C8-7841-A470-C85C3A2C3981}" destId="{70FD2791-DB08-8E4A-82E2-2FA26A047564}" srcOrd="0" destOrd="0" presId="urn:microsoft.com/office/officeart/2009/3/layout/IncreasingArrowsProcess"/>
    <dgm:cxn modelId="{70E64E5E-63F8-9945-AAC8-92B9AE4B744A}" type="presParOf" srcId="{70FD2791-DB08-8E4A-82E2-2FA26A047564}" destId="{78B3E901-7B14-A749-AC2A-20B665541C96}" srcOrd="0" destOrd="0" presId="urn:microsoft.com/office/officeart/2009/3/layout/IncreasingArrowsProcess"/>
    <dgm:cxn modelId="{61ABC399-481D-7245-9F89-7E0444063367}" type="presParOf" srcId="{70FD2791-DB08-8E4A-82E2-2FA26A047564}" destId="{87C90AB1-A8B5-F646-AADB-94D1014D3592}"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7FE740-598D-3D4E-A277-0D348B4AAF22}" type="doc">
      <dgm:prSet loTypeId="urn:microsoft.com/office/officeart/2008/layout/HorizontalMultiLevelHierarchy" loCatId="list" qsTypeId="urn:microsoft.com/office/officeart/2005/8/quickstyle/simple4" qsCatId="simple" csTypeId="urn:microsoft.com/office/officeart/2005/8/colors/colorful5" csCatId="colorful" phldr="1"/>
      <dgm:spPr/>
      <dgm:t>
        <a:bodyPr/>
        <a:lstStyle/>
        <a:p>
          <a:endParaRPr lang="en-US"/>
        </a:p>
      </dgm:t>
    </dgm:pt>
    <dgm:pt modelId="{FD6CA446-BF8A-5548-8FCF-2055F7330360}">
      <dgm:prSet/>
      <dgm:spPr/>
      <dgm:t>
        <a:bodyPr/>
        <a:lstStyle/>
        <a:p>
          <a:pPr rtl="0"/>
          <a:r>
            <a:rPr lang="nb-NO" dirty="0" smtClean="0"/>
            <a:t>Bank of Augusta v. Earle, 8 U.S. (13 Pet.) 519 (1839)</a:t>
          </a:r>
          <a:endParaRPr lang="nb-NO" dirty="0"/>
        </a:p>
      </dgm:t>
    </dgm:pt>
    <dgm:pt modelId="{A7070DBF-FFC8-BC48-82CD-8B9606A5B759}" type="parTrans" cxnId="{32D14D3B-8CB6-B34E-B368-C737E03BA6BD}">
      <dgm:prSet/>
      <dgm:spPr/>
      <dgm:t>
        <a:bodyPr/>
        <a:lstStyle/>
        <a:p>
          <a:endParaRPr lang="en-US"/>
        </a:p>
      </dgm:t>
    </dgm:pt>
    <dgm:pt modelId="{8E8A26F1-D424-4C42-AAFE-178E4FB55E82}" type="sibTrans" cxnId="{32D14D3B-8CB6-B34E-B368-C737E03BA6BD}">
      <dgm:prSet/>
      <dgm:spPr/>
      <dgm:t>
        <a:bodyPr/>
        <a:lstStyle/>
        <a:p>
          <a:endParaRPr lang="en-US"/>
        </a:p>
      </dgm:t>
    </dgm:pt>
    <dgm:pt modelId="{9C323165-6A0F-5F4E-B6AE-9331BA6BFFC0}">
      <dgm:prSet custT="1"/>
      <dgm:spPr/>
      <dgm:t>
        <a:bodyPr/>
        <a:lstStyle/>
        <a:p>
          <a:pPr rtl="0"/>
          <a:r>
            <a:rPr lang="zh-CN" altLang="en-US" sz="2000" dirty="0" smtClean="0"/>
            <a:t>公司而非公民被包含在美国宪法特权和豁免条款意义之内</a:t>
          </a:r>
          <a:endParaRPr lang="en-US" sz="2000" dirty="0" smtClean="0"/>
        </a:p>
      </dgm:t>
    </dgm:pt>
    <dgm:pt modelId="{BF32B76E-1932-C64A-85B0-E672543A7CF4}" type="parTrans" cxnId="{567BA156-A83B-5B41-9ACB-8B9CDA1B0ED6}">
      <dgm:prSet/>
      <dgm:spPr/>
      <dgm:t>
        <a:bodyPr/>
        <a:lstStyle/>
        <a:p>
          <a:endParaRPr lang="en-US"/>
        </a:p>
      </dgm:t>
    </dgm:pt>
    <dgm:pt modelId="{C2C7ADA0-4288-6C42-A87F-B70A8FFDFB1F}" type="sibTrans" cxnId="{567BA156-A83B-5B41-9ACB-8B9CDA1B0ED6}">
      <dgm:prSet/>
      <dgm:spPr/>
      <dgm:t>
        <a:bodyPr/>
        <a:lstStyle/>
        <a:p>
          <a:endParaRPr lang="en-US"/>
        </a:p>
      </dgm:t>
    </dgm:pt>
    <dgm:pt modelId="{83F15719-7C98-2A47-9A66-7E873B3E8F01}">
      <dgm:prSet custT="1"/>
      <dgm:spPr/>
      <dgm:t>
        <a:bodyPr/>
        <a:lstStyle/>
        <a:p>
          <a:pPr rtl="0"/>
          <a:r>
            <a:rPr lang="zh-CN" altLang="en-US" sz="2000" dirty="0" smtClean="0"/>
            <a:t>各州并不需要给与外州公司以域外效力或者承认其法人地位；不过各州在实践中可能会默许公司有来自他州的自然人所享有的特权和豁免</a:t>
          </a:r>
          <a:endParaRPr lang="en-US" sz="2000" dirty="0"/>
        </a:p>
      </dgm:t>
    </dgm:pt>
    <dgm:pt modelId="{05ACD21A-CBBA-6443-A665-10C9AC65FF6D}" type="parTrans" cxnId="{A8192383-EAA4-D74B-A33D-C6150F4D90A8}">
      <dgm:prSet/>
      <dgm:spPr/>
      <dgm:t>
        <a:bodyPr/>
        <a:lstStyle/>
        <a:p>
          <a:endParaRPr lang="en-US"/>
        </a:p>
      </dgm:t>
    </dgm:pt>
    <dgm:pt modelId="{CACCAC42-6CB0-EE4F-A6C1-73D9631402F5}" type="sibTrans" cxnId="{A8192383-EAA4-D74B-A33D-C6150F4D90A8}">
      <dgm:prSet/>
      <dgm:spPr/>
      <dgm:t>
        <a:bodyPr/>
        <a:lstStyle/>
        <a:p>
          <a:endParaRPr lang="en-US"/>
        </a:p>
      </dgm:t>
    </dgm:pt>
    <dgm:pt modelId="{D78F6C61-4CB8-EF4C-8211-B07651639D07}" type="pres">
      <dgm:prSet presAssocID="{4A7FE740-598D-3D4E-A277-0D348B4AAF22}" presName="Name0" presStyleCnt="0">
        <dgm:presLayoutVars>
          <dgm:chPref val="1"/>
          <dgm:dir/>
          <dgm:animOne val="branch"/>
          <dgm:animLvl val="lvl"/>
          <dgm:resizeHandles val="exact"/>
        </dgm:presLayoutVars>
      </dgm:prSet>
      <dgm:spPr/>
      <dgm:t>
        <a:bodyPr/>
        <a:lstStyle/>
        <a:p>
          <a:endParaRPr lang="en-US"/>
        </a:p>
      </dgm:t>
    </dgm:pt>
    <dgm:pt modelId="{547DB830-5789-C24F-A220-9B168123F346}" type="pres">
      <dgm:prSet presAssocID="{FD6CA446-BF8A-5548-8FCF-2055F7330360}" presName="root1" presStyleCnt="0"/>
      <dgm:spPr/>
    </dgm:pt>
    <dgm:pt modelId="{A4E1FC82-AA77-FF4E-994C-327175C5C5B1}" type="pres">
      <dgm:prSet presAssocID="{FD6CA446-BF8A-5548-8FCF-2055F7330360}" presName="LevelOneTextNode" presStyleLbl="node0" presStyleIdx="0" presStyleCnt="1">
        <dgm:presLayoutVars>
          <dgm:chPref val="3"/>
        </dgm:presLayoutVars>
      </dgm:prSet>
      <dgm:spPr/>
      <dgm:t>
        <a:bodyPr/>
        <a:lstStyle/>
        <a:p>
          <a:endParaRPr lang="en-US"/>
        </a:p>
      </dgm:t>
    </dgm:pt>
    <dgm:pt modelId="{C56457A8-383C-804E-881F-D6A63B695ABC}" type="pres">
      <dgm:prSet presAssocID="{FD6CA446-BF8A-5548-8FCF-2055F7330360}" presName="level2hierChild" presStyleCnt="0"/>
      <dgm:spPr/>
    </dgm:pt>
    <dgm:pt modelId="{8FBD8FAF-7AA1-0D4C-BE9B-299999514681}" type="pres">
      <dgm:prSet presAssocID="{BF32B76E-1932-C64A-85B0-E672543A7CF4}" presName="conn2-1" presStyleLbl="parChTrans1D2" presStyleIdx="0" presStyleCnt="2"/>
      <dgm:spPr/>
      <dgm:t>
        <a:bodyPr/>
        <a:lstStyle/>
        <a:p>
          <a:endParaRPr lang="en-US"/>
        </a:p>
      </dgm:t>
    </dgm:pt>
    <dgm:pt modelId="{51449DD6-08F1-D144-82AE-2D2570F5ED44}" type="pres">
      <dgm:prSet presAssocID="{BF32B76E-1932-C64A-85B0-E672543A7CF4}" presName="connTx" presStyleLbl="parChTrans1D2" presStyleIdx="0" presStyleCnt="2"/>
      <dgm:spPr/>
      <dgm:t>
        <a:bodyPr/>
        <a:lstStyle/>
        <a:p>
          <a:endParaRPr lang="en-US"/>
        </a:p>
      </dgm:t>
    </dgm:pt>
    <dgm:pt modelId="{DBE1BB29-DB35-824A-B57F-D964049848C4}" type="pres">
      <dgm:prSet presAssocID="{9C323165-6A0F-5F4E-B6AE-9331BA6BFFC0}" presName="root2" presStyleCnt="0"/>
      <dgm:spPr/>
    </dgm:pt>
    <dgm:pt modelId="{D0345A48-97DC-5143-8466-E601AD95B60A}" type="pres">
      <dgm:prSet presAssocID="{9C323165-6A0F-5F4E-B6AE-9331BA6BFFC0}" presName="LevelTwoTextNode" presStyleLbl="node2" presStyleIdx="0" presStyleCnt="2" custScaleX="260040">
        <dgm:presLayoutVars>
          <dgm:chPref val="3"/>
        </dgm:presLayoutVars>
      </dgm:prSet>
      <dgm:spPr/>
      <dgm:t>
        <a:bodyPr/>
        <a:lstStyle/>
        <a:p>
          <a:endParaRPr lang="en-US"/>
        </a:p>
      </dgm:t>
    </dgm:pt>
    <dgm:pt modelId="{C11C6DF2-8A34-7541-AE7E-02CB997EE99B}" type="pres">
      <dgm:prSet presAssocID="{9C323165-6A0F-5F4E-B6AE-9331BA6BFFC0}" presName="level3hierChild" presStyleCnt="0"/>
      <dgm:spPr/>
    </dgm:pt>
    <dgm:pt modelId="{1E366F25-C877-6842-A563-F304233419CD}" type="pres">
      <dgm:prSet presAssocID="{05ACD21A-CBBA-6443-A665-10C9AC65FF6D}" presName="conn2-1" presStyleLbl="parChTrans1D2" presStyleIdx="1" presStyleCnt="2"/>
      <dgm:spPr/>
      <dgm:t>
        <a:bodyPr/>
        <a:lstStyle/>
        <a:p>
          <a:endParaRPr lang="en-US"/>
        </a:p>
      </dgm:t>
    </dgm:pt>
    <dgm:pt modelId="{44626F7E-69FC-394A-AD3B-93A535A1C8D6}" type="pres">
      <dgm:prSet presAssocID="{05ACD21A-CBBA-6443-A665-10C9AC65FF6D}" presName="connTx" presStyleLbl="parChTrans1D2" presStyleIdx="1" presStyleCnt="2"/>
      <dgm:spPr/>
      <dgm:t>
        <a:bodyPr/>
        <a:lstStyle/>
        <a:p>
          <a:endParaRPr lang="en-US"/>
        </a:p>
      </dgm:t>
    </dgm:pt>
    <dgm:pt modelId="{3FE121A8-6FE0-4342-B5BD-0F55A31BF375}" type="pres">
      <dgm:prSet presAssocID="{83F15719-7C98-2A47-9A66-7E873B3E8F01}" presName="root2" presStyleCnt="0"/>
      <dgm:spPr/>
    </dgm:pt>
    <dgm:pt modelId="{BE53768D-F0F8-F441-ABF4-7E86B7F7E9C4}" type="pres">
      <dgm:prSet presAssocID="{83F15719-7C98-2A47-9A66-7E873B3E8F01}" presName="LevelTwoTextNode" presStyleLbl="node2" presStyleIdx="1" presStyleCnt="2" custScaleX="264612" custScaleY="193643">
        <dgm:presLayoutVars>
          <dgm:chPref val="3"/>
        </dgm:presLayoutVars>
      </dgm:prSet>
      <dgm:spPr/>
      <dgm:t>
        <a:bodyPr/>
        <a:lstStyle/>
        <a:p>
          <a:endParaRPr lang="en-US"/>
        </a:p>
      </dgm:t>
    </dgm:pt>
    <dgm:pt modelId="{017B290B-3B13-D34A-8AF5-92A15C67C6C4}" type="pres">
      <dgm:prSet presAssocID="{83F15719-7C98-2A47-9A66-7E873B3E8F01}" presName="level3hierChild" presStyleCnt="0"/>
      <dgm:spPr/>
    </dgm:pt>
  </dgm:ptLst>
  <dgm:cxnLst>
    <dgm:cxn modelId="{E7299182-88AB-6D4C-898E-471638CFA81F}" type="presOf" srcId="{BF32B76E-1932-C64A-85B0-E672543A7CF4}" destId="{8FBD8FAF-7AA1-0D4C-BE9B-299999514681}" srcOrd="0" destOrd="0" presId="urn:microsoft.com/office/officeart/2008/layout/HorizontalMultiLevelHierarchy"/>
    <dgm:cxn modelId="{09AA90F4-23C0-E541-9DA3-FCDC2BB8C15F}" type="presOf" srcId="{83F15719-7C98-2A47-9A66-7E873B3E8F01}" destId="{BE53768D-F0F8-F441-ABF4-7E86B7F7E9C4}" srcOrd="0" destOrd="0" presId="urn:microsoft.com/office/officeart/2008/layout/HorizontalMultiLevelHierarchy"/>
    <dgm:cxn modelId="{F685161B-EA04-794C-885E-7F89AD6CA269}" type="presOf" srcId="{9C323165-6A0F-5F4E-B6AE-9331BA6BFFC0}" destId="{D0345A48-97DC-5143-8466-E601AD95B60A}" srcOrd="0" destOrd="0" presId="urn:microsoft.com/office/officeart/2008/layout/HorizontalMultiLevelHierarchy"/>
    <dgm:cxn modelId="{1847F672-8443-6949-9960-F63D27F6F744}" type="presOf" srcId="{05ACD21A-CBBA-6443-A665-10C9AC65FF6D}" destId="{44626F7E-69FC-394A-AD3B-93A535A1C8D6}" srcOrd="1" destOrd="0" presId="urn:microsoft.com/office/officeart/2008/layout/HorizontalMultiLevelHierarchy"/>
    <dgm:cxn modelId="{74CDE849-1702-1245-8C2F-E03547692361}" type="presOf" srcId="{4A7FE740-598D-3D4E-A277-0D348B4AAF22}" destId="{D78F6C61-4CB8-EF4C-8211-B07651639D07}" srcOrd="0" destOrd="0" presId="urn:microsoft.com/office/officeart/2008/layout/HorizontalMultiLevelHierarchy"/>
    <dgm:cxn modelId="{090955E1-4179-034F-AA2D-921CC361BCA4}" type="presOf" srcId="{BF32B76E-1932-C64A-85B0-E672543A7CF4}" destId="{51449DD6-08F1-D144-82AE-2D2570F5ED44}" srcOrd="1" destOrd="0" presId="urn:microsoft.com/office/officeart/2008/layout/HorizontalMultiLevelHierarchy"/>
    <dgm:cxn modelId="{313E5272-F84A-AC4E-87B2-4B286831E7A4}" type="presOf" srcId="{05ACD21A-CBBA-6443-A665-10C9AC65FF6D}" destId="{1E366F25-C877-6842-A563-F304233419CD}" srcOrd="0" destOrd="0" presId="urn:microsoft.com/office/officeart/2008/layout/HorizontalMultiLevelHierarchy"/>
    <dgm:cxn modelId="{A8192383-EAA4-D74B-A33D-C6150F4D90A8}" srcId="{FD6CA446-BF8A-5548-8FCF-2055F7330360}" destId="{83F15719-7C98-2A47-9A66-7E873B3E8F01}" srcOrd="1" destOrd="0" parTransId="{05ACD21A-CBBA-6443-A665-10C9AC65FF6D}" sibTransId="{CACCAC42-6CB0-EE4F-A6C1-73D9631402F5}"/>
    <dgm:cxn modelId="{1344BEF2-0244-D34A-B3FD-7027ECC2F078}" type="presOf" srcId="{FD6CA446-BF8A-5548-8FCF-2055F7330360}" destId="{A4E1FC82-AA77-FF4E-994C-327175C5C5B1}" srcOrd="0" destOrd="0" presId="urn:microsoft.com/office/officeart/2008/layout/HorizontalMultiLevelHierarchy"/>
    <dgm:cxn modelId="{32D14D3B-8CB6-B34E-B368-C737E03BA6BD}" srcId="{4A7FE740-598D-3D4E-A277-0D348B4AAF22}" destId="{FD6CA446-BF8A-5548-8FCF-2055F7330360}" srcOrd="0" destOrd="0" parTransId="{A7070DBF-FFC8-BC48-82CD-8B9606A5B759}" sibTransId="{8E8A26F1-D424-4C42-AAFE-178E4FB55E82}"/>
    <dgm:cxn modelId="{567BA156-A83B-5B41-9ACB-8B9CDA1B0ED6}" srcId="{FD6CA446-BF8A-5548-8FCF-2055F7330360}" destId="{9C323165-6A0F-5F4E-B6AE-9331BA6BFFC0}" srcOrd="0" destOrd="0" parTransId="{BF32B76E-1932-C64A-85B0-E672543A7CF4}" sibTransId="{C2C7ADA0-4288-6C42-A87F-B70A8FFDFB1F}"/>
    <dgm:cxn modelId="{FEB1E34B-2F29-064F-926E-3379F40EE871}" type="presParOf" srcId="{D78F6C61-4CB8-EF4C-8211-B07651639D07}" destId="{547DB830-5789-C24F-A220-9B168123F346}" srcOrd="0" destOrd="0" presId="urn:microsoft.com/office/officeart/2008/layout/HorizontalMultiLevelHierarchy"/>
    <dgm:cxn modelId="{F3D5A99C-74C0-FC42-BCEB-626664AC7148}" type="presParOf" srcId="{547DB830-5789-C24F-A220-9B168123F346}" destId="{A4E1FC82-AA77-FF4E-994C-327175C5C5B1}" srcOrd="0" destOrd="0" presId="urn:microsoft.com/office/officeart/2008/layout/HorizontalMultiLevelHierarchy"/>
    <dgm:cxn modelId="{1F9B8BE6-3B9B-EF42-8BE2-1A982FF99B6B}" type="presParOf" srcId="{547DB830-5789-C24F-A220-9B168123F346}" destId="{C56457A8-383C-804E-881F-D6A63B695ABC}" srcOrd="1" destOrd="0" presId="urn:microsoft.com/office/officeart/2008/layout/HorizontalMultiLevelHierarchy"/>
    <dgm:cxn modelId="{227E92C2-C6FB-7646-BD93-5E6416992539}" type="presParOf" srcId="{C56457A8-383C-804E-881F-D6A63B695ABC}" destId="{8FBD8FAF-7AA1-0D4C-BE9B-299999514681}" srcOrd="0" destOrd="0" presId="urn:microsoft.com/office/officeart/2008/layout/HorizontalMultiLevelHierarchy"/>
    <dgm:cxn modelId="{27A0DC02-A4CA-864D-98F2-B9A9C1B08C09}" type="presParOf" srcId="{8FBD8FAF-7AA1-0D4C-BE9B-299999514681}" destId="{51449DD6-08F1-D144-82AE-2D2570F5ED44}" srcOrd="0" destOrd="0" presId="urn:microsoft.com/office/officeart/2008/layout/HorizontalMultiLevelHierarchy"/>
    <dgm:cxn modelId="{0B863F58-4CA9-1C4C-9CD2-F164A9896F61}" type="presParOf" srcId="{C56457A8-383C-804E-881F-D6A63B695ABC}" destId="{DBE1BB29-DB35-824A-B57F-D964049848C4}" srcOrd="1" destOrd="0" presId="urn:microsoft.com/office/officeart/2008/layout/HorizontalMultiLevelHierarchy"/>
    <dgm:cxn modelId="{30A2CED0-CE08-2545-A86D-709A8C76CCF4}" type="presParOf" srcId="{DBE1BB29-DB35-824A-B57F-D964049848C4}" destId="{D0345A48-97DC-5143-8466-E601AD95B60A}" srcOrd="0" destOrd="0" presId="urn:microsoft.com/office/officeart/2008/layout/HorizontalMultiLevelHierarchy"/>
    <dgm:cxn modelId="{1835B194-09BF-A24C-9CB0-A211871080C0}" type="presParOf" srcId="{DBE1BB29-DB35-824A-B57F-D964049848C4}" destId="{C11C6DF2-8A34-7541-AE7E-02CB997EE99B}" srcOrd="1" destOrd="0" presId="urn:microsoft.com/office/officeart/2008/layout/HorizontalMultiLevelHierarchy"/>
    <dgm:cxn modelId="{D4365EC7-6BED-C34C-9169-E52F0016C12D}" type="presParOf" srcId="{C56457A8-383C-804E-881F-D6A63B695ABC}" destId="{1E366F25-C877-6842-A563-F304233419CD}" srcOrd="2" destOrd="0" presId="urn:microsoft.com/office/officeart/2008/layout/HorizontalMultiLevelHierarchy"/>
    <dgm:cxn modelId="{852EB50E-8F69-514B-883E-1A809B767687}" type="presParOf" srcId="{1E366F25-C877-6842-A563-F304233419CD}" destId="{44626F7E-69FC-394A-AD3B-93A535A1C8D6}" srcOrd="0" destOrd="0" presId="urn:microsoft.com/office/officeart/2008/layout/HorizontalMultiLevelHierarchy"/>
    <dgm:cxn modelId="{BDB34C2E-CAD2-C24A-B0FC-BFF0A4673E7F}" type="presParOf" srcId="{C56457A8-383C-804E-881F-D6A63B695ABC}" destId="{3FE121A8-6FE0-4342-B5BD-0F55A31BF375}" srcOrd="3" destOrd="0" presId="urn:microsoft.com/office/officeart/2008/layout/HorizontalMultiLevelHierarchy"/>
    <dgm:cxn modelId="{F5EEBB7D-46F9-1A4A-A6F1-924304C7F3CD}" type="presParOf" srcId="{3FE121A8-6FE0-4342-B5BD-0F55A31BF375}" destId="{BE53768D-F0F8-F441-ABF4-7E86B7F7E9C4}" srcOrd="0" destOrd="0" presId="urn:microsoft.com/office/officeart/2008/layout/HorizontalMultiLevelHierarchy"/>
    <dgm:cxn modelId="{11AD5AEA-D21E-F34A-9376-B0BD698293B4}" type="presParOf" srcId="{3FE121A8-6FE0-4342-B5BD-0F55A31BF375}" destId="{017B290B-3B13-D34A-8AF5-92A15C67C6C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740BE0-FBBC-BF4E-BFE1-901F0576C301}" type="doc">
      <dgm:prSet loTypeId="urn:microsoft.com/office/officeart/2005/8/layout/lProcess3" loCatId="list" qsTypeId="urn:microsoft.com/office/officeart/2005/8/quickstyle/simple4" qsCatId="simple" csTypeId="urn:microsoft.com/office/officeart/2005/8/colors/colorful1" csCatId="colorful" phldr="1"/>
      <dgm:spPr/>
      <dgm:t>
        <a:bodyPr/>
        <a:lstStyle/>
        <a:p>
          <a:endParaRPr lang="en-US"/>
        </a:p>
      </dgm:t>
    </dgm:pt>
    <dgm:pt modelId="{79F1C795-DB1E-3949-8837-F0824DF95AE4}">
      <dgm:prSet/>
      <dgm:spPr/>
      <dgm:t>
        <a:bodyPr/>
        <a:lstStyle/>
        <a:p>
          <a:pPr rtl="0"/>
          <a:r>
            <a:rPr lang="zh-CN" altLang="en-US" dirty="0" smtClean="0"/>
            <a:t>产权保护</a:t>
          </a:r>
          <a:endParaRPr lang="en-US" dirty="0"/>
        </a:p>
      </dgm:t>
    </dgm:pt>
    <dgm:pt modelId="{FDE10F44-EC22-C643-8C64-AB2D798A4125}" type="parTrans" cxnId="{99D097C2-B7FE-524E-9334-24324CEAF114}">
      <dgm:prSet/>
      <dgm:spPr/>
      <dgm:t>
        <a:bodyPr/>
        <a:lstStyle/>
        <a:p>
          <a:endParaRPr lang="en-US"/>
        </a:p>
      </dgm:t>
    </dgm:pt>
    <dgm:pt modelId="{14E6212E-9C70-0141-96E5-D53332083EDE}" type="sibTrans" cxnId="{99D097C2-B7FE-524E-9334-24324CEAF114}">
      <dgm:prSet/>
      <dgm:spPr/>
      <dgm:t>
        <a:bodyPr/>
        <a:lstStyle/>
        <a:p>
          <a:endParaRPr lang="en-US"/>
        </a:p>
      </dgm:t>
    </dgm:pt>
    <dgm:pt modelId="{1F1D7BD1-063D-FE4E-876E-AFB27F49BC46}">
      <dgm:prSet/>
      <dgm:spPr/>
      <dgm:t>
        <a:bodyPr/>
        <a:lstStyle/>
        <a:p>
          <a:pPr rtl="0"/>
          <a:r>
            <a:rPr lang="zh-CN" altLang="en-US" dirty="0" smtClean="0"/>
            <a:t>“这</a:t>
          </a:r>
          <a:r>
            <a:rPr lang="en-US" altLang="zh-CN" dirty="0" smtClean="0"/>
            <a:t>...</a:t>
          </a:r>
          <a:r>
            <a:rPr lang="zh-CN" altLang="en-US" dirty="0" smtClean="0"/>
            <a:t>是因为公司的财产实际上就是公司所有者的财产。剥夺公司的财产或承担其财产（</a:t>
          </a:r>
          <a:r>
            <a:rPr lang="en-US" altLang="zh-CN" dirty="0" smtClean="0"/>
            <a:t>to burden it</a:t>
          </a:r>
          <a:r>
            <a:rPr lang="zh-CN" altLang="en-US" dirty="0" smtClean="0"/>
            <a:t>）事实上就是剥夺公司所有者的财产或者减少其价值。宪法为保障个人财产的所有的担保和保障措施可能因此被援引以保护公司的财产。</a:t>
          </a:r>
          <a:endParaRPr lang="en-US" dirty="0" smtClean="0"/>
        </a:p>
        <a:p>
          <a:pPr rtl="0"/>
          <a:r>
            <a:rPr lang="en-US" dirty="0" smtClean="0"/>
            <a:t>[County of San Mateo v. S. Pac. RR, 13 F,. At 747-48]</a:t>
          </a:r>
          <a:endParaRPr lang="en-US" dirty="0"/>
        </a:p>
      </dgm:t>
    </dgm:pt>
    <dgm:pt modelId="{FEC0E3CE-3618-6B41-8868-DA929DCAD374}" type="parTrans" cxnId="{41BA43E5-0AE0-EE4A-B075-0D11CCA3481D}">
      <dgm:prSet/>
      <dgm:spPr/>
      <dgm:t>
        <a:bodyPr/>
        <a:lstStyle/>
        <a:p>
          <a:endParaRPr lang="en-US"/>
        </a:p>
      </dgm:t>
    </dgm:pt>
    <dgm:pt modelId="{31FF9A7E-606D-5440-A601-79771D39C4FD}" type="sibTrans" cxnId="{41BA43E5-0AE0-EE4A-B075-0D11CCA3481D}">
      <dgm:prSet/>
      <dgm:spPr/>
      <dgm:t>
        <a:bodyPr/>
        <a:lstStyle/>
        <a:p>
          <a:endParaRPr lang="en-US"/>
        </a:p>
      </dgm:t>
    </dgm:pt>
    <dgm:pt modelId="{7F57E444-6FA3-6D4F-A78A-073B4BCFE246}">
      <dgm:prSet/>
      <dgm:spPr/>
      <dgm:t>
        <a:bodyPr/>
        <a:lstStyle/>
        <a:p>
          <a:pPr rtl="0"/>
          <a:r>
            <a:rPr lang="zh-CN" altLang="en-US" dirty="0" smtClean="0"/>
            <a:t>公司人格的基础</a:t>
          </a:r>
          <a:endParaRPr lang="en-US" dirty="0"/>
        </a:p>
      </dgm:t>
    </dgm:pt>
    <dgm:pt modelId="{6CFBA0F3-EC9A-5941-A968-0BA9C2F0F565}" type="parTrans" cxnId="{76859339-139E-CE42-873E-5BBAD03B1D90}">
      <dgm:prSet/>
      <dgm:spPr/>
      <dgm:t>
        <a:bodyPr/>
        <a:lstStyle/>
        <a:p>
          <a:endParaRPr lang="en-US"/>
        </a:p>
      </dgm:t>
    </dgm:pt>
    <dgm:pt modelId="{62F04C99-D96F-F24A-92DB-B78F4364B455}" type="sibTrans" cxnId="{76859339-139E-CE42-873E-5BBAD03B1D90}">
      <dgm:prSet/>
      <dgm:spPr/>
      <dgm:t>
        <a:bodyPr/>
        <a:lstStyle/>
        <a:p>
          <a:endParaRPr lang="en-US"/>
        </a:p>
      </dgm:t>
    </dgm:pt>
    <dgm:pt modelId="{EA739FBD-775B-1146-933E-C6F71AB0F2A8}">
      <dgm:prSet/>
      <dgm:spPr/>
      <dgm:t>
        <a:bodyPr/>
        <a:lstStyle/>
        <a:p>
          <a:pPr rtl="0"/>
          <a:r>
            <a:rPr lang="zh-CN" altLang="en-US" dirty="0" smtClean="0"/>
            <a:t>作为契约连结的公司</a:t>
          </a:r>
          <a:endParaRPr lang="en-US" dirty="0" smtClean="0"/>
        </a:p>
      </dgm:t>
    </dgm:pt>
    <dgm:pt modelId="{CB1EE192-BDF2-3645-91DB-4F39A5484CFB}" type="parTrans" cxnId="{FB1940F6-C8B7-8C47-9F2F-29174E83410C}">
      <dgm:prSet/>
      <dgm:spPr/>
      <dgm:t>
        <a:bodyPr/>
        <a:lstStyle/>
        <a:p>
          <a:endParaRPr lang="en-US"/>
        </a:p>
      </dgm:t>
    </dgm:pt>
    <dgm:pt modelId="{5D7D5711-48EE-8C42-94B8-23E40B257CD2}" type="sibTrans" cxnId="{FB1940F6-C8B7-8C47-9F2F-29174E83410C}">
      <dgm:prSet/>
      <dgm:spPr/>
      <dgm:t>
        <a:bodyPr/>
        <a:lstStyle/>
        <a:p>
          <a:endParaRPr lang="en-US"/>
        </a:p>
      </dgm:t>
    </dgm:pt>
    <dgm:pt modelId="{B1AAC1B9-F48A-3B42-818A-4123ACF0D99B}">
      <dgm:prSet/>
      <dgm:spPr/>
      <dgm:t>
        <a:bodyPr/>
        <a:lstStyle/>
        <a:p>
          <a:pPr rtl="0"/>
          <a:r>
            <a:rPr lang="zh-CN" altLang="en-US" dirty="0" smtClean="0"/>
            <a:t>承认</a:t>
          </a:r>
          <a:endParaRPr lang="en-US" dirty="0"/>
        </a:p>
      </dgm:t>
    </dgm:pt>
    <dgm:pt modelId="{059F82BC-C30E-514D-9DB8-CD6FE1D61970}" type="parTrans" cxnId="{10B18FD1-2E54-5F48-81FE-BEA0570C75E5}">
      <dgm:prSet/>
      <dgm:spPr/>
      <dgm:t>
        <a:bodyPr/>
        <a:lstStyle/>
        <a:p>
          <a:endParaRPr lang="en-US"/>
        </a:p>
      </dgm:t>
    </dgm:pt>
    <dgm:pt modelId="{5E189913-8F66-BC4A-9A65-CEF4AF4D3522}" type="sibTrans" cxnId="{10B18FD1-2E54-5F48-81FE-BEA0570C75E5}">
      <dgm:prSet/>
      <dgm:spPr/>
      <dgm:t>
        <a:bodyPr/>
        <a:lstStyle/>
        <a:p>
          <a:endParaRPr lang="en-US"/>
        </a:p>
      </dgm:t>
    </dgm:pt>
    <dgm:pt modelId="{A5537D90-319C-0242-BEBD-5D5E47E14E61}">
      <dgm:prSet/>
      <dgm:spPr/>
      <dgm:t>
        <a:bodyPr/>
        <a:lstStyle/>
        <a:p>
          <a:pPr rtl="0"/>
          <a:r>
            <a:rPr lang="zh-CN" altLang="en-US" dirty="0" smtClean="0"/>
            <a:t>股东持有的财产</a:t>
          </a:r>
          <a:endParaRPr lang="en-US" dirty="0"/>
        </a:p>
      </dgm:t>
    </dgm:pt>
    <dgm:pt modelId="{6174A20B-6AF0-EC4E-AE83-025B98FE25D3}" type="parTrans" cxnId="{1DF208E2-E8E5-BC4D-A08F-71BB74E83B69}">
      <dgm:prSet/>
      <dgm:spPr/>
      <dgm:t>
        <a:bodyPr/>
        <a:lstStyle/>
        <a:p>
          <a:endParaRPr lang="en-US"/>
        </a:p>
      </dgm:t>
    </dgm:pt>
    <dgm:pt modelId="{91EE55AD-7D1D-9347-831F-0FA203377E86}" type="sibTrans" cxnId="{1DF208E2-E8E5-BC4D-A08F-71BB74E83B69}">
      <dgm:prSet/>
      <dgm:spPr/>
      <dgm:t>
        <a:bodyPr/>
        <a:lstStyle/>
        <a:p>
          <a:endParaRPr lang="en-US"/>
        </a:p>
      </dgm:t>
    </dgm:pt>
    <dgm:pt modelId="{59130829-2B0D-F74E-992E-F308B412360B}">
      <dgm:prSet/>
      <dgm:spPr/>
      <dgm:t>
        <a:bodyPr/>
        <a:lstStyle/>
        <a:p>
          <a:pPr rtl="0"/>
          <a:r>
            <a:rPr lang="zh-CN" altLang="en-US" dirty="0" smtClean="0"/>
            <a:t>含蓄地表明公司不可以自主独立地拥有权利</a:t>
          </a:r>
          <a:endParaRPr lang="en-US" dirty="0"/>
        </a:p>
      </dgm:t>
    </dgm:pt>
    <dgm:pt modelId="{334E10E0-EA95-9B45-8B76-6066B4EE5E90}" type="parTrans" cxnId="{9E31D77E-BCD0-0741-B8D3-8B5906D7CB27}">
      <dgm:prSet/>
      <dgm:spPr/>
      <dgm:t>
        <a:bodyPr/>
        <a:lstStyle/>
        <a:p>
          <a:endParaRPr lang="en-US"/>
        </a:p>
      </dgm:t>
    </dgm:pt>
    <dgm:pt modelId="{1D6B68D7-BF6E-9D4F-A054-7DBB652A82DD}" type="sibTrans" cxnId="{9E31D77E-BCD0-0741-B8D3-8B5906D7CB27}">
      <dgm:prSet/>
      <dgm:spPr/>
      <dgm:t>
        <a:bodyPr/>
        <a:lstStyle/>
        <a:p>
          <a:endParaRPr lang="en-US"/>
        </a:p>
      </dgm:t>
    </dgm:pt>
    <dgm:pt modelId="{E6E4F3BF-E0B7-F54E-971E-0DBD8F69A187}">
      <dgm:prSet/>
      <dgm:spPr/>
      <dgm:t>
        <a:bodyPr/>
        <a:lstStyle/>
        <a:p>
          <a:pPr rtl="0"/>
          <a:r>
            <a:rPr lang="zh-CN" altLang="en-US" dirty="0" smtClean="0"/>
            <a:t>公司仅仅只是为他人持有权利的工具</a:t>
          </a:r>
          <a:endParaRPr lang="en-US" dirty="0"/>
        </a:p>
      </dgm:t>
    </dgm:pt>
    <dgm:pt modelId="{98303B49-EE3C-1B4A-9529-51ECF261BAD5}" type="sibTrans" cxnId="{9A908098-4CCE-E14D-89D9-D27744A769CA}">
      <dgm:prSet/>
      <dgm:spPr/>
      <dgm:t>
        <a:bodyPr/>
        <a:lstStyle/>
        <a:p>
          <a:endParaRPr lang="en-US"/>
        </a:p>
      </dgm:t>
    </dgm:pt>
    <dgm:pt modelId="{DBDCA436-42F8-124E-B728-64DFE479F15C}" type="parTrans" cxnId="{9A908098-4CCE-E14D-89D9-D27744A769CA}">
      <dgm:prSet/>
      <dgm:spPr/>
      <dgm:t>
        <a:bodyPr/>
        <a:lstStyle/>
        <a:p>
          <a:endParaRPr lang="en-US"/>
        </a:p>
      </dgm:t>
    </dgm:pt>
    <dgm:pt modelId="{74080B70-A00A-674A-B8DB-F1290A121BD3}" type="pres">
      <dgm:prSet presAssocID="{E4740BE0-FBBC-BF4E-BFE1-901F0576C301}" presName="Name0" presStyleCnt="0">
        <dgm:presLayoutVars>
          <dgm:chPref val="3"/>
          <dgm:dir/>
          <dgm:animLvl val="lvl"/>
          <dgm:resizeHandles/>
        </dgm:presLayoutVars>
      </dgm:prSet>
      <dgm:spPr/>
      <dgm:t>
        <a:bodyPr/>
        <a:lstStyle/>
        <a:p>
          <a:endParaRPr lang="en-US"/>
        </a:p>
      </dgm:t>
    </dgm:pt>
    <dgm:pt modelId="{50DFD24E-357B-C74A-B911-9CCBC919A768}" type="pres">
      <dgm:prSet presAssocID="{79F1C795-DB1E-3949-8837-F0824DF95AE4}" presName="horFlow" presStyleCnt="0"/>
      <dgm:spPr/>
    </dgm:pt>
    <dgm:pt modelId="{20BCF4EC-F08D-BE4B-87A0-833CD37FBFE4}" type="pres">
      <dgm:prSet presAssocID="{79F1C795-DB1E-3949-8837-F0824DF95AE4}" presName="bigChev" presStyleLbl="node1" presStyleIdx="0" presStyleCnt="3"/>
      <dgm:spPr/>
      <dgm:t>
        <a:bodyPr/>
        <a:lstStyle/>
        <a:p>
          <a:endParaRPr lang="en-US"/>
        </a:p>
      </dgm:t>
    </dgm:pt>
    <dgm:pt modelId="{4A299FE4-CAFE-8446-A3F9-2688CE4D2BB5}" type="pres">
      <dgm:prSet presAssocID="{FEC0E3CE-3618-6B41-8868-DA929DCAD374}" presName="parTrans" presStyleCnt="0"/>
      <dgm:spPr/>
    </dgm:pt>
    <dgm:pt modelId="{80E3015C-74DB-6544-88B0-929A5E1EB1CD}" type="pres">
      <dgm:prSet presAssocID="{1F1D7BD1-063D-FE4E-876E-AFB27F49BC46}" presName="node" presStyleLbl="alignAccFollowNode1" presStyleIdx="0" presStyleCnt="5" custScaleX="292873">
        <dgm:presLayoutVars>
          <dgm:bulletEnabled val="1"/>
        </dgm:presLayoutVars>
      </dgm:prSet>
      <dgm:spPr/>
      <dgm:t>
        <a:bodyPr/>
        <a:lstStyle/>
        <a:p>
          <a:endParaRPr lang="en-US"/>
        </a:p>
      </dgm:t>
    </dgm:pt>
    <dgm:pt modelId="{5772B758-74D8-EC48-AC54-847BF9800B0B}" type="pres">
      <dgm:prSet presAssocID="{79F1C795-DB1E-3949-8837-F0824DF95AE4}" presName="vSp" presStyleCnt="0"/>
      <dgm:spPr/>
    </dgm:pt>
    <dgm:pt modelId="{94B96804-65D0-2A42-BEBB-BB2CA34F6A0D}" type="pres">
      <dgm:prSet presAssocID="{7F57E444-6FA3-6D4F-A78A-073B4BCFE246}" presName="horFlow" presStyleCnt="0"/>
      <dgm:spPr/>
    </dgm:pt>
    <dgm:pt modelId="{1552D3F6-6742-D344-B114-C7D95590326B}" type="pres">
      <dgm:prSet presAssocID="{7F57E444-6FA3-6D4F-A78A-073B4BCFE246}" presName="bigChev" presStyleLbl="node1" presStyleIdx="1" presStyleCnt="3"/>
      <dgm:spPr/>
      <dgm:t>
        <a:bodyPr/>
        <a:lstStyle/>
        <a:p>
          <a:endParaRPr lang="en-US"/>
        </a:p>
      </dgm:t>
    </dgm:pt>
    <dgm:pt modelId="{40F0A95D-9E0C-3A46-B7FC-92205A0BD3B2}" type="pres">
      <dgm:prSet presAssocID="{CB1EE192-BDF2-3645-91DB-4F39A5484CFB}" presName="parTrans" presStyleCnt="0"/>
      <dgm:spPr/>
    </dgm:pt>
    <dgm:pt modelId="{E7065DAA-53CA-154D-B079-6DC5D32E74D1}" type="pres">
      <dgm:prSet presAssocID="{EA739FBD-775B-1146-933E-C6F71AB0F2A8}" presName="node" presStyleLbl="alignAccFollowNode1" presStyleIdx="1" presStyleCnt="5">
        <dgm:presLayoutVars>
          <dgm:bulletEnabled val="1"/>
        </dgm:presLayoutVars>
      </dgm:prSet>
      <dgm:spPr/>
      <dgm:t>
        <a:bodyPr/>
        <a:lstStyle/>
        <a:p>
          <a:endParaRPr lang="en-US"/>
        </a:p>
      </dgm:t>
    </dgm:pt>
    <dgm:pt modelId="{AEDA9CBD-9170-AD4A-902A-01EDA4028AFA}" type="pres">
      <dgm:prSet presAssocID="{5D7D5711-48EE-8C42-94B8-23E40B257CD2}" presName="sibTrans" presStyleCnt="0"/>
      <dgm:spPr/>
    </dgm:pt>
    <dgm:pt modelId="{D64DE399-6838-794A-985F-9B09F1A5AC70}" type="pres">
      <dgm:prSet presAssocID="{B1AAC1B9-F48A-3B42-818A-4123ACF0D99B}" presName="node" presStyleLbl="alignAccFollowNode1" presStyleIdx="2" presStyleCnt="5">
        <dgm:presLayoutVars>
          <dgm:bulletEnabled val="1"/>
        </dgm:presLayoutVars>
      </dgm:prSet>
      <dgm:spPr/>
      <dgm:t>
        <a:bodyPr/>
        <a:lstStyle/>
        <a:p>
          <a:endParaRPr lang="en-US"/>
        </a:p>
      </dgm:t>
    </dgm:pt>
    <dgm:pt modelId="{EAD79DB3-56F3-EE49-93D4-E69E8A916102}" type="pres">
      <dgm:prSet presAssocID="{5E189913-8F66-BC4A-9A65-CEF4AF4D3522}" presName="sibTrans" presStyleCnt="0"/>
      <dgm:spPr/>
    </dgm:pt>
    <dgm:pt modelId="{744FDFEC-B087-D545-9831-D0A11030DE13}" type="pres">
      <dgm:prSet presAssocID="{A5537D90-319C-0242-BEBD-5D5E47E14E61}" presName="node" presStyleLbl="alignAccFollowNode1" presStyleIdx="3" presStyleCnt="5">
        <dgm:presLayoutVars>
          <dgm:bulletEnabled val="1"/>
        </dgm:presLayoutVars>
      </dgm:prSet>
      <dgm:spPr/>
      <dgm:t>
        <a:bodyPr/>
        <a:lstStyle/>
        <a:p>
          <a:endParaRPr lang="en-US"/>
        </a:p>
      </dgm:t>
    </dgm:pt>
    <dgm:pt modelId="{8535D5BB-9941-0F45-80B1-DD4E7B90787F}" type="pres">
      <dgm:prSet presAssocID="{7F57E444-6FA3-6D4F-A78A-073B4BCFE246}" presName="vSp" presStyleCnt="0"/>
      <dgm:spPr/>
    </dgm:pt>
    <dgm:pt modelId="{0BE254AC-4426-0848-9A35-C7BA7098625D}" type="pres">
      <dgm:prSet presAssocID="{59130829-2B0D-F74E-992E-F308B412360B}" presName="horFlow" presStyleCnt="0"/>
      <dgm:spPr/>
    </dgm:pt>
    <dgm:pt modelId="{DAD73930-73C9-8B4E-A308-D647CFEDE732}" type="pres">
      <dgm:prSet presAssocID="{59130829-2B0D-F74E-992E-F308B412360B}" presName="bigChev" presStyleLbl="node1" presStyleIdx="2" presStyleCnt="3"/>
      <dgm:spPr/>
      <dgm:t>
        <a:bodyPr/>
        <a:lstStyle/>
        <a:p>
          <a:endParaRPr lang="en-US"/>
        </a:p>
      </dgm:t>
    </dgm:pt>
    <dgm:pt modelId="{84B2120A-FB62-4A45-8467-843BDE24E465}" type="pres">
      <dgm:prSet presAssocID="{DBDCA436-42F8-124E-B728-64DFE479F15C}" presName="parTrans" presStyleCnt="0"/>
      <dgm:spPr/>
    </dgm:pt>
    <dgm:pt modelId="{49E94165-1FC9-3646-AE2D-0C35DD928DE8}" type="pres">
      <dgm:prSet presAssocID="{E6E4F3BF-E0B7-F54E-971E-0DBD8F69A187}" presName="node" presStyleLbl="alignAccFollowNode1" presStyleIdx="4" presStyleCnt="5">
        <dgm:presLayoutVars>
          <dgm:bulletEnabled val="1"/>
        </dgm:presLayoutVars>
      </dgm:prSet>
      <dgm:spPr/>
      <dgm:t>
        <a:bodyPr/>
        <a:lstStyle/>
        <a:p>
          <a:endParaRPr lang="en-US"/>
        </a:p>
      </dgm:t>
    </dgm:pt>
  </dgm:ptLst>
  <dgm:cxnLst>
    <dgm:cxn modelId="{1DF208E2-E8E5-BC4D-A08F-71BB74E83B69}" srcId="{7F57E444-6FA3-6D4F-A78A-073B4BCFE246}" destId="{A5537D90-319C-0242-BEBD-5D5E47E14E61}" srcOrd="2" destOrd="0" parTransId="{6174A20B-6AF0-EC4E-AE83-025B98FE25D3}" sibTransId="{91EE55AD-7D1D-9347-831F-0FA203377E86}"/>
    <dgm:cxn modelId="{9E31D77E-BCD0-0741-B8D3-8B5906D7CB27}" srcId="{E4740BE0-FBBC-BF4E-BFE1-901F0576C301}" destId="{59130829-2B0D-F74E-992E-F308B412360B}" srcOrd="2" destOrd="0" parTransId="{334E10E0-EA95-9B45-8B76-6066B4EE5E90}" sibTransId="{1D6B68D7-BF6E-9D4F-A054-7DBB652A82DD}"/>
    <dgm:cxn modelId="{A0868CAD-D1A4-9C4D-95CD-21B70CD51A8F}" type="presOf" srcId="{7F57E444-6FA3-6D4F-A78A-073B4BCFE246}" destId="{1552D3F6-6742-D344-B114-C7D95590326B}" srcOrd="0" destOrd="0" presId="urn:microsoft.com/office/officeart/2005/8/layout/lProcess3"/>
    <dgm:cxn modelId="{9A908098-4CCE-E14D-89D9-D27744A769CA}" srcId="{59130829-2B0D-F74E-992E-F308B412360B}" destId="{E6E4F3BF-E0B7-F54E-971E-0DBD8F69A187}" srcOrd="0" destOrd="0" parTransId="{DBDCA436-42F8-124E-B728-64DFE479F15C}" sibTransId="{98303B49-EE3C-1B4A-9529-51ECF261BAD5}"/>
    <dgm:cxn modelId="{F1BF1490-2C97-CD47-A67A-812354BDE594}" type="presOf" srcId="{EA739FBD-775B-1146-933E-C6F71AB0F2A8}" destId="{E7065DAA-53CA-154D-B079-6DC5D32E74D1}" srcOrd="0" destOrd="0" presId="urn:microsoft.com/office/officeart/2005/8/layout/lProcess3"/>
    <dgm:cxn modelId="{FB1940F6-C8B7-8C47-9F2F-29174E83410C}" srcId="{7F57E444-6FA3-6D4F-A78A-073B4BCFE246}" destId="{EA739FBD-775B-1146-933E-C6F71AB0F2A8}" srcOrd="0" destOrd="0" parTransId="{CB1EE192-BDF2-3645-91DB-4F39A5484CFB}" sibTransId="{5D7D5711-48EE-8C42-94B8-23E40B257CD2}"/>
    <dgm:cxn modelId="{99D097C2-B7FE-524E-9334-24324CEAF114}" srcId="{E4740BE0-FBBC-BF4E-BFE1-901F0576C301}" destId="{79F1C795-DB1E-3949-8837-F0824DF95AE4}" srcOrd="0" destOrd="0" parTransId="{FDE10F44-EC22-C643-8C64-AB2D798A4125}" sibTransId="{14E6212E-9C70-0141-96E5-D53332083EDE}"/>
    <dgm:cxn modelId="{41BA43E5-0AE0-EE4A-B075-0D11CCA3481D}" srcId="{79F1C795-DB1E-3949-8837-F0824DF95AE4}" destId="{1F1D7BD1-063D-FE4E-876E-AFB27F49BC46}" srcOrd="0" destOrd="0" parTransId="{FEC0E3CE-3618-6B41-8868-DA929DCAD374}" sibTransId="{31FF9A7E-606D-5440-A601-79771D39C4FD}"/>
    <dgm:cxn modelId="{B12E1153-FE85-F942-90A9-CEA70055B1AE}" type="presOf" srcId="{B1AAC1B9-F48A-3B42-818A-4123ACF0D99B}" destId="{D64DE399-6838-794A-985F-9B09F1A5AC70}" srcOrd="0" destOrd="0" presId="urn:microsoft.com/office/officeart/2005/8/layout/lProcess3"/>
    <dgm:cxn modelId="{3325D518-7135-1B47-96D4-4DF31D286BEF}" type="presOf" srcId="{1F1D7BD1-063D-FE4E-876E-AFB27F49BC46}" destId="{80E3015C-74DB-6544-88B0-929A5E1EB1CD}" srcOrd="0" destOrd="0" presId="urn:microsoft.com/office/officeart/2005/8/layout/lProcess3"/>
    <dgm:cxn modelId="{9311298E-0BA1-5E45-B674-4A53848DF58F}" type="presOf" srcId="{E4740BE0-FBBC-BF4E-BFE1-901F0576C301}" destId="{74080B70-A00A-674A-B8DB-F1290A121BD3}" srcOrd="0" destOrd="0" presId="urn:microsoft.com/office/officeart/2005/8/layout/lProcess3"/>
    <dgm:cxn modelId="{33A323F1-A85E-294A-84C6-358973684DF6}" type="presOf" srcId="{E6E4F3BF-E0B7-F54E-971E-0DBD8F69A187}" destId="{49E94165-1FC9-3646-AE2D-0C35DD928DE8}" srcOrd="0" destOrd="0" presId="urn:microsoft.com/office/officeart/2005/8/layout/lProcess3"/>
    <dgm:cxn modelId="{94EAAABB-4705-B044-8643-C82ECB5453C1}" type="presOf" srcId="{59130829-2B0D-F74E-992E-F308B412360B}" destId="{DAD73930-73C9-8B4E-A308-D647CFEDE732}" srcOrd="0" destOrd="0" presId="urn:microsoft.com/office/officeart/2005/8/layout/lProcess3"/>
    <dgm:cxn modelId="{10B18FD1-2E54-5F48-81FE-BEA0570C75E5}" srcId="{7F57E444-6FA3-6D4F-A78A-073B4BCFE246}" destId="{B1AAC1B9-F48A-3B42-818A-4123ACF0D99B}" srcOrd="1" destOrd="0" parTransId="{059F82BC-C30E-514D-9DB8-CD6FE1D61970}" sibTransId="{5E189913-8F66-BC4A-9A65-CEF4AF4D3522}"/>
    <dgm:cxn modelId="{E589E7EA-2DA4-284F-9875-9A368EE862AC}" type="presOf" srcId="{79F1C795-DB1E-3949-8837-F0824DF95AE4}" destId="{20BCF4EC-F08D-BE4B-87A0-833CD37FBFE4}" srcOrd="0" destOrd="0" presId="urn:microsoft.com/office/officeart/2005/8/layout/lProcess3"/>
    <dgm:cxn modelId="{78D54CA9-B57E-B84E-9F00-BF9B9ADD9CFA}" type="presOf" srcId="{A5537D90-319C-0242-BEBD-5D5E47E14E61}" destId="{744FDFEC-B087-D545-9831-D0A11030DE13}" srcOrd="0" destOrd="0" presId="urn:microsoft.com/office/officeart/2005/8/layout/lProcess3"/>
    <dgm:cxn modelId="{76859339-139E-CE42-873E-5BBAD03B1D90}" srcId="{E4740BE0-FBBC-BF4E-BFE1-901F0576C301}" destId="{7F57E444-6FA3-6D4F-A78A-073B4BCFE246}" srcOrd="1" destOrd="0" parTransId="{6CFBA0F3-EC9A-5941-A968-0BA9C2F0F565}" sibTransId="{62F04C99-D96F-F24A-92DB-B78F4364B455}"/>
    <dgm:cxn modelId="{4055BEE1-FB37-D94F-9357-EB306941E3A2}" type="presParOf" srcId="{74080B70-A00A-674A-B8DB-F1290A121BD3}" destId="{50DFD24E-357B-C74A-B911-9CCBC919A768}" srcOrd="0" destOrd="0" presId="urn:microsoft.com/office/officeart/2005/8/layout/lProcess3"/>
    <dgm:cxn modelId="{5DC6F41A-99B3-6A43-ACC6-C2BFFD9D559E}" type="presParOf" srcId="{50DFD24E-357B-C74A-B911-9CCBC919A768}" destId="{20BCF4EC-F08D-BE4B-87A0-833CD37FBFE4}" srcOrd="0" destOrd="0" presId="urn:microsoft.com/office/officeart/2005/8/layout/lProcess3"/>
    <dgm:cxn modelId="{9082D811-0DF4-A849-8D5E-A3085604436D}" type="presParOf" srcId="{50DFD24E-357B-C74A-B911-9CCBC919A768}" destId="{4A299FE4-CAFE-8446-A3F9-2688CE4D2BB5}" srcOrd="1" destOrd="0" presId="urn:microsoft.com/office/officeart/2005/8/layout/lProcess3"/>
    <dgm:cxn modelId="{599339BB-1A70-A647-B364-8028053495EF}" type="presParOf" srcId="{50DFD24E-357B-C74A-B911-9CCBC919A768}" destId="{80E3015C-74DB-6544-88B0-929A5E1EB1CD}" srcOrd="2" destOrd="0" presId="urn:microsoft.com/office/officeart/2005/8/layout/lProcess3"/>
    <dgm:cxn modelId="{7CA04EC4-19FF-B445-86AA-413B73C7B414}" type="presParOf" srcId="{74080B70-A00A-674A-B8DB-F1290A121BD3}" destId="{5772B758-74D8-EC48-AC54-847BF9800B0B}" srcOrd="1" destOrd="0" presId="urn:microsoft.com/office/officeart/2005/8/layout/lProcess3"/>
    <dgm:cxn modelId="{DBF623F1-93A2-FE4C-AA0C-3C50EE37112B}" type="presParOf" srcId="{74080B70-A00A-674A-B8DB-F1290A121BD3}" destId="{94B96804-65D0-2A42-BEBB-BB2CA34F6A0D}" srcOrd="2" destOrd="0" presId="urn:microsoft.com/office/officeart/2005/8/layout/lProcess3"/>
    <dgm:cxn modelId="{2FB0C2D3-5C41-9349-B10F-49A35D8DC69F}" type="presParOf" srcId="{94B96804-65D0-2A42-BEBB-BB2CA34F6A0D}" destId="{1552D3F6-6742-D344-B114-C7D95590326B}" srcOrd="0" destOrd="0" presId="urn:microsoft.com/office/officeart/2005/8/layout/lProcess3"/>
    <dgm:cxn modelId="{57FD3A40-B6C7-FF47-B02F-86958676639D}" type="presParOf" srcId="{94B96804-65D0-2A42-BEBB-BB2CA34F6A0D}" destId="{40F0A95D-9E0C-3A46-B7FC-92205A0BD3B2}" srcOrd="1" destOrd="0" presId="urn:microsoft.com/office/officeart/2005/8/layout/lProcess3"/>
    <dgm:cxn modelId="{B0555D5F-6BCB-A348-A08A-D14019502ACD}" type="presParOf" srcId="{94B96804-65D0-2A42-BEBB-BB2CA34F6A0D}" destId="{E7065DAA-53CA-154D-B079-6DC5D32E74D1}" srcOrd="2" destOrd="0" presId="urn:microsoft.com/office/officeart/2005/8/layout/lProcess3"/>
    <dgm:cxn modelId="{0FD8CE19-327F-034B-9DCD-44FEA39A97B2}" type="presParOf" srcId="{94B96804-65D0-2A42-BEBB-BB2CA34F6A0D}" destId="{AEDA9CBD-9170-AD4A-902A-01EDA4028AFA}" srcOrd="3" destOrd="0" presId="urn:microsoft.com/office/officeart/2005/8/layout/lProcess3"/>
    <dgm:cxn modelId="{DF075D9E-C19B-2940-903F-30CBCC7F468D}" type="presParOf" srcId="{94B96804-65D0-2A42-BEBB-BB2CA34F6A0D}" destId="{D64DE399-6838-794A-985F-9B09F1A5AC70}" srcOrd="4" destOrd="0" presId="urn:microsoft.com/office/officeart/2005/8/layout/lProcess3"/>
    <dgm:cxn modelId="{7070D7AA-FA0D-D340-B1D1-885354D790CF}" type="presParOf" srcId="{94B96804-65D0-2A42-BEBB-BB2CA34F6A0D}" destId="{EAD79DB3-56F3-EE49-93D4-E69E8A916102}" srcOrd="5" destOrd="0" presId="urn:microsoft.com/office/officeart/2005/8/layout/lProcess3"/>
    <dgm:cxn modelId="{B40B68D5-8EB0-D841-94AE-78A9E62FDB6E}" type="presParOf" srcId="{94B96804-65D0-2A42-BEBB-BB2CA34F6A0D}" destId="{744FDFEC-B087-D545-9831-D0A11030DE13}" srcOrd="6" destOrd="0" presId="urn:microsoft.com/office/officeart/2005/8/layout/lProcess3"/>
    <dgm:cxn modelId="{47F20E99-8B74-FD47-9A98-2ECEA16D8F62}" type="presParOf" srcId="{74080B70-A00A-674A-B8DB-F1290A121BD3}" destId="{8535D5BB-9941-0F45-80B1-DD4E7B90787F}" srcOrd="3" destOrd="0" presId="urn:microsoft.com/office/officeart/2005/8/layout/lProcess3"/>
    <dgm:cxn modelId="{8E8F7E35-F21C-E74A-B42F-1A9AB2FE8BB1}" type="presParOf" srcId="{74080B70-A00A-674A-B8DB-F1290A121BD3}" destId="{0BE254AC-4426-0848-9A35-C7BA7098625D}" srcOrd="4" destOrd="0" presId="urn:microsoft.com/office/officeart/2005/8/layout/lProcess3"/>
    <dgm:cxn modelId="{BAE54A60-F5B5-224E-B4E3-2DA8F450297B}" type="presParOf" srcId="{0BE254AC-4426-0848-9A35-C7BA7098625D}" destId="{DAD73930-73C9-8B4E-A308-D647CFEDE732}" srcOrd="0" destOrd="0" presId="urn:microsoft.com/office/officeart/2005/8/layout/lProcess3"/>
    <dgm:cxn modelId="{6AC45860-8AEA-434B-85ED-16E207D6A21D}" type="presParOf" srcId="{0BE254AC-4426-0848-9A35-C7BA7098625D}" destId="{84B2120A-FB62-4A45-8467-843BDE24E465}" srcOrd="1" destOrd="0" presId="urn:microsoft.com/office/officeart/2005/8/layout/lProcess3"/>
    <dgm:cxn modelId="{130339D7-A8A3-1942-9BBE-3E8A024F359C}" type="presParOf" srcId="{0BE254AC-4426-0848-9A35-C7BA7098625D}" destId="{49E94165-1FC9-3646-AE2D-0C35DD928DE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zh-CN" altLang="en-US" dirty="0" smtClean="0"/>
            <a:t>自愿政治言论</a:t>
          </a:r>
          <a:endParaRPr lang="en-US" dirty="0"/>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zh-CN" altLang="en-US" dirty="0" smtClean="0"/>
            <a:t>自愿商业言论</a:t>
          </a:r>
          <a:endParaRPr lang="en-US" dirty="0"/>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zh-CN" altLang="en-US" dirty="0" smtClean="0"/>
            <a:t>被迫的言论</a:t>
          </a:r>
          <a:endParaRPr lang="en-US" dirty="0"/>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zh-CN" altLang="en-US" dirty="0" smtClean="0"/>
            <a:t>宗教自由</a:t>
          </a:r>
          <a:endParaRPr lang="en-US" dirty="0"/>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t>
        <a:bodyPr/>
        <a:lstStyle/>
        <a:p>
          <a:endParaRPr lang="en-US"/>
        </a:p>
      </dgm:t>
    </dgm:pt>
    <dgm:pt modelId="{2E6569C4-F4DE-5845-9D3C-0D39F504FC58}" type="pres">
      <dgm:prSet presAssocID="{327E8CD7-F1F0-654E-BE99-F5712D604723}" presName="Name5" presStyleLbl="vennNode1" presStyleIdx="0" presStyleCnt="4">
        <dgm:presLayoutVars>
          <dgm:bulletEnabled val="1"/>
        </dgm:presLayoutVars>
      </dgm:prSet>
      <dgm:spPr/>
      <dgm:t>
        <a:bodyPr/>
        <a:lstStyle/>
        <a:p>
          <a:endParaRPr lang="en-US"/>
        </a:p>
      </dgm:t>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t>
        <a:bodyPr/>
        <a:lstStyle/>
        <a:p>
          <a:endParaRPr lang="en-US"/>
        </a:p>
      </dgm:t>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t>
        <a:bodyPr/>
        <a:lstStyle/>
        <a:p>
          <a:endParaRPr lang="en-US"/>
        </a:p>
      </dgm:t>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t>
        <a:bodyPr/>
        <a:lstStyle/>
        <a:p>
          <a:endParaRPr lang="en-US"/>
        </a:p>
      </dgm:t>
    </dgm:pt>
  </dgm:ptLst>
  <dgm:cxnLst>
    <dgm:cxn modelId="{CBE4FAF8-B693-3746-9477-B5435C535811}" type="presOf" srcId="{E3E7188B-6C06-4A49-B8C6-81E0433615EB}" destId="{4DDD0C58-4424-894A-9A28-2ABC10C4FB4E}" srcOrd="0" destOrd="0" presId="urn:microsoft.com/office/officeart/2005/8/layout/venn3"/>
    <dgm:cxn modelId="{B8B16A92-7823-CD42-BB41-DB5A090309F1}" type="presOf" srcId="{8939C811-0587-9946-B1A8-0FF80AD9B69E}" destId="{2F2BAE75-D63B-AB44-94B3-A0B80BF247C2}" srcOrd="0" destOrd="0" presId="urn:microsoft.com/office/officeart/2005/8/layout/venn3"/>
    <dgm:cxn modelId="{01519891-ED9D-D743-8974-E3779CC81ED1}" type="presOf" srcId="{9B1528EE-E2F3-5843-A9C4-24D65614EA7A}" destId="{4E0BEFB1-FD6E-BD48-8943-9ABD5BCB7C9F}" srcOrd="0" destOrd="0" presId="urn:microsoft.com/office/officeart/2005/8/layout/venn3"/>
    <dgm:cxn modelId="{3E6892D0-97B2-0549-8CAF-D89444A2C3D1}" type="presOf" srcId="{2B3247B6-A831-DA43-BA31-DC27103D90BD}" destId="{CE252582-D574-FE48-A66E-7B1093420C7F}" srcOrd="0" destOrd="0" presId="urn:microsoft.com/office/officeart/2005/8/layout/venn3"/>
    <dgm:cxn modelId="{BACE12A7-2378-3543-AFB8-6023976F34AD}" type="presOf" srcId="{327E8CD7-F1F0-654E-BE99-F5712D604723}" destId="{2E6569C4-F4DE-5845-9D3C-0D39F504FC58}" srcOrd="0" destOrd="0" presId="urn:microsoft.com/office/officeart/2005/8/layout/venn3"/>
    <dgm:cxn modelId="{5DC39387-3CB6-8C49-A3F7-CDEBFAEFFF74}" srcId="{2B3247B6-A831-DA43-BA31-DC27103D90BD}" destId="{E3E7188B-6C06-4A49-B8C6-81E0433615EB}" srcOrd="1" destOrd="0" parTransId="{56961949-7A32-CA4C-B1AD-C5D5121776CB}" sibTransId="{EE8B3202-A677-2D4C-B77C-94274E5D337E}"/>
    <dgm:cxn modelId="{DB42404F-4071-0D49-BCC6-8CF21E585655}" srcId="{2B3247B6-A831-DA43-BA31-DC27103D90BD}" destId="{8939C811-0587-9946-B1A8-0FF80AD9B69E}" srcOrd="3" destOrd="0" parTransId="{E2988B39-88B9-7B4C-A0C9-D21209F7B0E6}" sibTransId="{304A4F99-3787-C54B-811E-B8CBF2D95031}"/>
    <dgm:cxn modelId="{168CBCD1-5D7E-C148-A643-54CD6A3E1730}" srcId="{2B3247B6-A831-DA43-BA31-DC27103D90BD}" destId="{9B1528EE-E2F3-5843-A9C4-24D65614EA7A}" srcOrd="2" destOrd="0" parTransId="{B21B579D-B5C5-BD47-BB42-5E8BD150CE09}" sibTransId="{48784774-38E8-D04B-A47D-E65CC84678E8}"/>
    <dgm:cxn modelId="{C92E35A9-2450-A342-BEB2-195791C7E121}" srcId="{2B3247B6-A831-DA43-BA31-DC27103D90BD}" destId="{327E8CD7-F1F0-654E-BE99-F5712D604723}" srcOrd="0" destOrd="0" parTransId="{6B35C218-7944-5A4C-A92A-73CC28C5FC79}" sibTransId="{DE272D55-7832-3E4A-B768-B5D131445DE4}"/>
    <dgm:cxn modelId="{D40CEA5C-732D-A344-B21C-98DFF65F74A8}" type="presParOf" srcId="{CE252582-D574-FE48-A66E-7B1093420C7F}" destId="{2E6569C4-F4DE-5845-9D3C-0D39F504FC58}" srcOrd="0" destOrd="0" presId="urn:microsoft.com/office/officeart/2005/8/layout/venn3"/>
    <dgm:cxn modelId="{BFE1FE60-F5CB-524C-BE90-7EBCEE9FBDE0}" type="presParOf" srcId="{CE252582-D574-FE48-A66E-7B1093420C7F}" destId="{0CC9CA3C-23F8-E94C-B75D-EE6852186C94}" srcOrd="1" destOrd="0" presId="urn:microsoft.com/office/officeart/2005/8/layout/venn3"/>
    <dgm:cxn modelId="{E2585EA7-7782-4948-851D-6E36C455A866}" type="presParOf" srcId="{CE252582-D574-FE48-A66E-7B1093420C7F}" destId="{4DDD0C58-4424-894A-9A28-2ABC10C4FB4E}" srcOrd="2" destOrd="0" presId="urn:microsoft.com/office/officeart/2005/8/layout/venn3"/>
    <dgm:cxn modelId="{881AFA78-6431-BC4A-BDF9-42563D521257}" type="presParOf" srcId="{CE252582-D574-FE48-A66E-7B1093420C7F}" destId="{A4B43E59-6FA3-1449-BF0A-347D06970041}" srcOrd="3" destOrd="0" presId="urn:microsoft.com/office/officeart/2005/8/layout/venn3"/>
    <dgm:cxn modelId="{FF4A94DA-BAC7-D949-9E78-6DAFBD2F9C0D}" type="presParOf" srcId="{CE252582-D574-FE48-A66E-7B1093420C7F}" destId="{4E0BEFB1-FD6E-BD48-8943-9ABD5BCB7C9F}" srcOrd="4" destOrd="0" presId="urn:microsoft.com/office/officeart/2005/8/layout/venn3"/>
    <dgm:cxn modelId="{FF6C91B1-77A1-0D4A-9BF7-3899836C43C3}" type="presParOf" srcId="{CE252582-D574-FE48-A66E-7B1093420C7F}" destId="{ACCA1976-C581-8F4C-9F3A-A0E585873238}" srcOrd="5" destOrd="0" presId="urn:microsoft.com/office/officeart/2005/8/layout/venn3"/>
    <dgm:cxn modelId="{CEA73787-6386-0241-BAD7-AFF0C7B5856C}"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CC1EADE6-A8A2-4640-A200-35C6CE2E432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86740043-1FB3-0F4C-B42C-5B30B209DD03}">
      <dgm:prSet/>
      <dgm:spPr/>
      <dgm:t>
        <a:bodyPr/>
        <a:lstStyle/>
        <a:p>
          <a:pPr rtl="0"/>
          <a:r>
            <a:rPr lang="en-US" smtClean="0"/>
            <a:t>1st National Bank of Boston v. Bellotti, 435 U.S. 765 (1978)</a:t>
          </a:r>
          <a:endParaRPr lang="en-US"/>
        </a:p>
      </dgm:t>
    </dgm:pt>
    <dgm:pt modelId="{58680F62-0DE4-7742-BCC2-71D3F250C3A4}" type="parTrans" cxnId="{330A2332-47E7-F143-BF85-AEB792F1B51A}">
      <dgm:prSet/>
      <dgm:spPr/>
      <dgm:t>
        <a:bodyPr/>
        <a:lstStyle/>
        <a:p>
          <a:endParaRPr lang="en-US"/>
        </a:p>
      </dgm:t>
    </dgm:pt>
    <dgm:pt modelId="{FD834F40-3FEE-5E4C-BE2E-5F389BDC2C19}" type="sibTrans" cxnId="{330A2332-47E7-F143-BF85-AEB792F1B51A}">
      <dgm:prSet/>
      <dgm:spPr/>
      <dgm:t>
        <a:bodyPr/>
        <a:lstStyle/>
        <a:p>
          <a:endParaRPr lang="en-US"/>
        </a:p>
      </dgm:t>
    </dgm:pt>
    <dgm:pt modelId="{0C44FCBB-334D-E04A-AD27-12CA0B7A3EBD}">
      <dgm:prSet/>
      <dgm:spPr>
        <a:solidFill>
          <a:schemeClr val="accent6">
            <a:lumMod val="75000"/>
          </a:schemeClr>
        </a:solidFill>
      </dgm:spPr>
      <dgm:t>
        <a:bodyPr/>
        <a:lstStyle/>
        <a:p>
          <a:pPr rtl="0"/>
          <a:r>
            <a:rPr lang="zh-CN" altLang="en-US" dirty="0" smtClean="0"/>
            <a:t>案例简介</a:t>
          </a:r>
          <a:r>
            <a:rPr lang="en-US" dirty="0" smtClean="0"/>
            <a:t>: </a:t>
          </a:r>
          <a:r>
            <a:rPr lang="zh-CN" altLang="en-US" b="0" i="0" dirty="0" smtClean="0"/>
            <a:t>法院判定马萨诸塞州的一项法令违宪，该法令禁止银行和公司的支出，因为这些支出的目的是影响对公民投票提案的投票，而不是“对其财产、商业或资产造成重大影响”。</a:t>
          </a:r>
          <a:endParaRPr lang="en-US" dirty="0"/>
        </a:p>
      </dgm:t>
    </dgm:pt>
    <dgm:pt modelId="{83A8BD31-7100-5F46-90DB-4CDF70F13B25}" type="parTrans" cxnId="{C1675076-E6BB-644B-AFD9-D7F3EB500F46}">
      <dgm:prSet/>
      <dgm:spPr/>
      <dgm:t>
        <a:bodyPr/>
        <a:lstStyle/>
        <a:p>
          <a:endParaRPr lang="en-US"/>
        </a:p>
      </dgm:t>
    </dgm:pt>
    <dgm:pt modelId="{3AF2AE06-AFC0-CB4A-8563-4914E656767D}" type="sibTrans" cxnId="{C1675076-E6BB-644B-AFD9-D7F3EB500F46}">
      <dgm:prSet/>
      <dgm:spPr/>
      <dgm:t>
        <a:bodyPr/>
        <a:lstStyle/>
        <a:p>
          <a:endParaRPr lang="en-US"/>
        </a:p>
      </dgm:t>
    </dgm:pt>
    <dgm:pt modelId="{A3EF091E-373B-204D-BB51-73AF8902FEBA}">
      <dgm:prSet/>
      <dgm:spPr>
        <a:solidFill>
          <a:schemeClr val="accent6">
            <a:lumMod val="75000"/>
          </a:schemeClr>
        </a:solidFill>
      </dgm:spPr>
      <dgm:t>
        <a:bodyPr/>
        <a:lstStyle/>
        <a:p>
          <a:pPr rtl="0"/>
          <a:r>
            <a:rPr lang="zh-CN" altLang="en-US" b="0" i="0" dirty="0" smtClean="0"/>
            <a:t>法院驳回了这一论点，即法律必须保护股东的利益不受公司经理的影响</a:t>
          </a:r>
          <a:endParaRPr lang="en-US" dirty="0"/>
        </a:p>
      </dgm:t>
    </dgm:pt>
    <dgm:pt modelId="{D8EBFDD3-BDAF-3646-ACEE-8F9D18485B6A}" type="parTrans" cxnId="{50BCA752-7438-D64B-B759-202DC48A7750}">
      <dgm:prSet/>
      <dgm:spPr/>
      <dgm:t>
        <a:bodyPr/>
        <a:lstStyle/>
        <a:p>
          <a:endParaRPr lang="en-US"/>
        </a:p>
      </dgm:t>
    </dgm:pt>
    <dgm:pt modelId="{7C45DDBA-07C2-9C4C-97E4-97152EF37098}" type="sibTrans" cxnId="{50BCA752-7438-D64B-B759-202DC48A7750}">
      <dgm:prSet/>
      <dgm:spPr/>
      <dgm:t>
        <a:bodyPr/>
        <a:lstStyle/>
        <a:p>
          <a:endParaRPr lang="en-US"/>
        </a:p>
      </dgm:t>
    </dgm:pt>
    <dgm:pt modelId="{CA7AB708-3F6C-6944-A109-E104D55A78FF}">
      <dgm:prSet/>
      <dgm:spPr>
        <a:solidFill>
          <a:schemeClr val="accent6">
            <a:lumMod val="75000"/>
          </a:schemeClr>
        </a:solidFill>
      </dgm:spPr>
      <dgm:t>
        <a:bodyPr/>
        <a:lstStyle/>
        <a:p>
          <a:pPr rtl="0"/>
          <a:r>
            <a:rPr lang="zh-CN" altLang="en-US" b="0" i="0" dirty="0" smtClean="0"/>
            <a:t>认为公司是自主的，有自己的治理机制以避免不良行为</a:t>
          </a:r>
          <a:endParaRPr lang="en-US" dirty="0"/>
        </a:p>
      </dgm:t>
    </dgm:pt>
    <dgm:pt modelId="{4F144A5F-B967-D24F-93E0-55F53F233743}" type="parTrans" cxnId="{1CD05912-E177-DE48-A12C-64194B35FE63}">
      <dgm:prSet/>
      <dgm:spPr/>
      <dgm:t>
        <a:bodyPr/>
        <a:lstStyle/>
        <a:p>
          <a:endParaRPr lang="en-US"/>
        </a:p>
      </dgm:t>
    </dgm:pt>
    <dgm:pt modelId="{1C357C07-7863-2349-8C44-78B0E9E40262}" type="sibTrans" cxnId="{1CD05912-E177-DE48-A12C-64194B35FE63}">
      <dgm:prSet/>
      <dgm:spPr/>
      <dgm:t>
        <a:bodyPr/>
        <a:lstStyle/>
        <a:p>
          <a:endParaRPr lang="en-US"/>
        </a:p>
      </dgm:t>
    </dgm:pt>
    <dgm:pt modelId="{F9DACE78-8854-6341-9F9F-60D382AFC18F}" type="pres">
      <dgm:prSet presAssocID="{CC1EADE6-A8A2-4640-A200-35C6CE2E4320}" presName="hierChild1" presStyleCnt="0">
        <dgm:presLayoutVars>
          <dgm:orgChart val="1"/>
          <dgm:chPref val="1"/>
          <dgm:dir/>
          <dgm:animOne val="branch"/>
          <dgm:animLvl val="lvl"/>
          <dgm:resizeHandles/>
        </dgm:presLayoutVars>
      </dgm:prSet>
      <dgm:spPr/>
      <dgm:t>
        <a:bodyPr/>
        <a:lstStyle/>
        <a:p>
          <a:endParaRPr lang="en-US"/>
        </a:p>
      </dgm:t>
    </dgm:pt>
    <dgm:pt modelId="{FF9BF9C9-3457-0E4C-B1EE-7FD2D1937F7B}" type="pres">
      <dgm:prSet presAssocID="{86740043-1FB3-0F4C-B42C-5B30B209DD03}" presName="hierRoot1" presStyleCnt="0">
        <dgm:presLayoutVars>
          <dgm:hierBranch val="init"/>
        </dgm:presLayoutVars>
      </dgm:prSet>
      <dgm:spPr/>
    </dgm:pt>
    <dgm:pt modelId="{CF59E5A3-461F-5A41-97A7-90D005B6BDCF}" type="pres">
      <dgm:prSet presAssocID="{86740043-1FB3-0F4C-B42C-5B30B209DD03}" presName="rootComposite1" presStyleCnt="0"/>
      <dgm:spPr/>
    </dgm:pt>
    <dgm:pt modelId="{2D86ABDF-4950-8D4E-838E-FD2B4B5DD666}" type="pres">
      <dgm:prSet presAssocID="{86740043-1FB3-0F4C-B42C-5B30B209DD03}" presName="rootText1" presStyleLbl="node0" presStyleIdx="0" presStyleCnt="1">
        <dgm:presLayoutVars>
          <dgm:chPref val="3"/>
        </dgm:presLayoutVars>
      </dgm:prSet>
      <dgm:spPr/>
      <dgm:t>
        <a:bodyPr/>
        <a:lstStyle/>
        <a:p>
          <a:endParaRPr lang="en-US"/>
        </a:p>
      </dgm:t>
    </dgm:pt>
    <dgm:pt modelId="{A551E3F8-D637-B24B-8606-4448B7766B6A}" type="pres">
      <dgm:prSet presAssocID="{86740043-1FB3-0F4C-B42C-5B30B209DD03}" presName="rootConnector1" presStyleLbl="node1" presStyleIdx="0" presStyleCnt="0"/>
      <dgm:spPr/>
      <dgm:t>
        <a:bodyPr/>
        <a:lstStyle/>
        <a:p>
          <a:endParaRPr lang="en-US"/>
        </a:p>
      </dgm:t>
    </dgm:pt>
    <dgm:pt modelId="{232CC617-B844-C741-A22A-3AFE30E6BFB1}" type="pres">
      <dgm:prSet presAssocID="{86740043-1FB3-0F4C-B42C-5B30B209DD03}" presName="hierChild2" presStyleCnt="0"/>
      <dgm:spPr/>
    </dgm:pt>
    <dgm:pt modelId="{AA96B780-1B68-D741-93D3-76B3E82914BC}" type="pres">
      <dgm:prSet presAssocID="{83A8BD31-7100-5F46-90DB-4CDF70F13B25}" presName="Name37" presStyleLbl="parChTrans1D2" presStyleIdx="0" presStyleCnt="3"/>
      <dgm:spPr/>
      <dgm:t>
        <a:bodyPr/>
        <a:lstStyle/>
        <a:p>
          <a:endParaRPr lang="en-US"/>
        </a:p>
      </dgm:t>
    </dgm:pt>
    <dgm:pt modelId="{74CCC82B-B023-E649-805F-E6A750C02072}" type="pres">
      <dgm:prSet presAssocID="{0C44FCBB-334D-E04A-AD27-12CA0B7A3EBD}" presName="hierRoot2" presStyleCnt="0">
        <dgm:presLayoutVars>
          <dgm:hierBranch val="init"/>
        </dgm:presLayoutVars>
      </dgm:prSet>
      <dgm:spPr/>
    </dgm:pt>
    <dgm:pt modelId="{EAFAC442-C15F-FF46-B9DA-DA3547EA87E0}" type="pres">
      <dgm:prSet presAssocID="{0C44FCBB-334D-E04A-AD27-12CA0B7A3EBD}" presName="rootComposite" presStyleCnt="0"/>
      <dgm:spPr/>
    </dgm:pt>
    <dgm:pt modelId="{643A59E9-3D2E-624E-810B-0E20125F66BD}" type="pres">
      <dgm:prSet presAssocID="{0C44FCBB-334D-E04A-AD27-12CA0B7A3EBD}" presName="rootText" presStyleLbl="node2" presStyleIdx="0" presStyleCnt="3">
        <dgm:presLayoutVars>
          <dgm:chPref val="3"/>
        </dgm:presLayoutVars>
      </dgm:prSet>
      <dgm:spPr/>
      <dgm:t>
        <a:bodyPr/>
        <a:lstStyle/>
        <a:p>
          <a:endParaRPr lang="en-US"/>
        </a:p>
      </dgm:t>
    </dgm:pt>
    <dgm:pt modelId="{AFD6E1C2-1984-3B47-8B1B-4B557FE1CA2D}" type="pres">
      <dgm:prSet presAssocID="{0C44FCBB-334D-E04A-AD27-12CA0B7A3EBD}" presName="rootConnector" presStyleLbl="node2" presStyleIdx="0" presStyleCnt="3"/>
      <dgm:spPr/>
      <dgm:t>
        <a:bodyPr/>
        <a:lstStyle/>
        <a:p>
          <a:endParaRPr lang="en-US"/>
        </a:p>
      </dgm:t>
    </dgm:pt>
    <dgm:pt modelId="{DBA3B56A-26D2-7F40-AAE0-DE3CBAF64049}" type="pres">
      <dgm:prSet presAssocID="{0C44FCBB-334D-E04A-AD27-12CA0B7A3EBD}" presName="hierChild4" presStyleCnt="0"/>
      <dgm:spPr/>
    </dgm:pt>
    <dgm:pt modelId="{9CF3FAC2-19D3-0944-8C1A-BB388F2C1FF6}" type="pres">
      <dgm:prSet presAssocID="{0C44FCBB-334D-E04A-AD27-12CA0B7A3EBD}" presName="hierChild5" presStyleCnt="0"/>
      <dgm:spPr/>
    </dgm:pt>
    <dgm:pt modelId="{710DFE70-5E6A-BA48-BEF4-49D3AE7B77E8}" type="pres">
      <dgm:prSet presAssocID="{D8EBFDD3-BDAF-3646-ACEE-8F9D18485B6A}" presName="Name37" presStyleLbl="parChTrans1D2" presStyleIdx="1" presStyleCnt="3"/>
      <dgm:spPr/>
      <dgm:t>
        <a:bodyPr/>
        <a:lstStyle/>
        <a:p>
          <a:endParaRPr lang="en-US"/>
        </a:p>
      </dgm:t>
    </dgm:pt>
    <dgm:pt modelId="{2C1069AC-61D3-8E41-A16D-C45A378E0B29}" type="pres">
      <dgm:prSet presAssocID="{A3EF091E-373B-204D-BB51-73AF8902FEBA}" presName="hierRoot2" presStyleCnt="0">
        <dgm:presLayoutVars>
          <dgm:hierBranch val="init"/>
        </dgm:presLayoutVars>
      </dgm:prSet>
      <dgm:spPr/>
    </dgm:pt>
    <dgm:pt modelId="{38BB59BA-6542-0A48-B3E5-175C9C6C4443}" type="pres">
      <dgm:prSet presAssocID="{A3EF091E-373B-204D-BB51-73AF8902FEBA}" presName="rootComposite" presStyleCnt="0"/>
      <dgm:spPr/>
    </dgm:pt>
    <dgm:pt modelId="{356BA239-8D4F-0849-AC82-DFA36BA10C63}" type="pres">
      <dgm:prSet presAssocID="{A3EF091E-373B-204D-BB51-73AF8902FEBA}" presName="rootText" presStyleLbl="node2" presStyleIdx="1" presStyleCnt="3">
        <dgm:presLayoutVars>
          <dgm:chPref val="3"/>
        </dgm:presLayoutVars>
      </dgm:prSet>
      <dgm:spPr/>
      <dgm:t>
        <a:bodyPr/>
        <a:lstStyle/>
        <a:p>
          <a:endParaRPr lang="en-US"/>
        </a:p>
      </dgm:t>
    </dgm:pt>
    <dgm:pt modelId="{FC7F725E-6521-424A-8F56-ADDAD6EB053D}" type="pres">
      <dgm:prSet presAssocID="{A3EF091E-373B-204D-BB51-73AF8902FEBA}" presName="rootConnector" presStyleLbl="node2" presStyleIdx="1" presStyleCnt="3"/>
      <dgm:spPr/>
      <dgm:t>
        <a:bodyPr/>
        <a:lstStyle/>
        <a:p>
          <a:endParaRPr lang="en-US"/>
        </a:p>
      </dgm:t>
    </dgm:pt>
    <dgm:pt modelId="{9E419E88-CFA0-0F4D-B5C2-61D6F2958F2D}" type="pres">
      <dgm:prSet presAssocID="{A3EF091E-373B-204D-BB51-73AF8902FEBA}" presName="hierChild4" presStyleCnt="0"/>
      <dgm:spPr/>
    </dgm:pt>
    <dgm:pt modelId="{53DE6471-1AC5-584C-8D74-3B1104210A7B}" type="pres">
      <dgm:prSet presAssocID="{A3EF091E-373B-204D-BB51-73AF8902FEBA}" presName="hierChild5" presStyleCnt="0"/>
      <dgm:spPr/>
    </dgm:pt>
    <dgm:pt modelId="{A21C821E-8EC6-C245-B1DC-0AFA86100F09}" type="pres">
      <dgm:prSet presAssocID="{4F144A5F-B967-D24F-93E0-55F53F233743}" presName="Name37" presStyleLbl="parChTrans1D2" presStyleIdx="2" presStyleCnt="3"/>
      <dgm:spPr/>
      <dgm:t>
        <a:bodyPr/>
        <a:lstStyle/>
        <a:p>
          <a:endParaRPr lang="en-US"/>
        </a:p>
      </dgm:t>
    </dgm:pt>
    <dgm:pt modelId="{25B5E60D-2DA3-9D4A-BB0F-618C4C39D454}" type="pres">
      <dgm:prSet presAssocID="{CA7AB708-3F6C-6944-A109-E104D55A78FF}" presName="hierRoot2" presStyleCnt="0">
        <dgm:presLayoutVars>
          <dgm:hierBranch val="init"/>
        </dgm:presLayoutVars>
      </dgm:prSet>
      <dgm:spPr/>
    </dgm:pt>
    <dgm:pt modelId="{5C2CFD21-379B-3848-908D-F525E1D74E29}" type="pres">
      <dgm:prSet presAssocID="{CA7AB708-3F6C-6944-A109-E104D55A78FF}" presName="rootComposite" presStyleCnt="0"/>
      <dgm:spPr/>
    </dgm:pt>
    <dgm:pt modelId="{B9C9184D-1251-734D-B7D0-BFEC071C7B5D}" type="pres">
      <dgm:prSet presAssocID="{CA7AB708-3F6C-6944-A109-E104D55A78FF}" presName="rootText" presStyleLbl="node2" presStyleIdx="2" presStyleCnt="3">
        <dgm:presLayoutVars>
          <dgm:chPref val="3"/>
        </dgm:presLayoutVars>
      </dgm:prSet>
      <dgm:spPr/>
      <dgm:t>
        <a:bodyPr/>
        <a:lstStyle/>
        <a:p>
          <a:endParaRPr lang="en-US"/>
        </a:p>
      </dgm:t>
    </dgm:pt>
    <dgm:pt modelId="{B0DAF3A1-A6AB-124C-8811-E4C0CA610007}" type="pres">
      <dgm:prSet presAssocID="{CA7AB708-3F6C-6944-A109-E104D55A78FF}" presName="rootConnector" presStyleLbl="node2" presStyleIdx="2" presStyleCnt="3"/>
      <dgm:spPr/>
      <dgm:t>
        <a:bodyPr/>
        <a:lstStyle/>
        <a:p>
          <a:endParaRPr lang="en-US"/>
        </a:p>
      </dgm:t>
    </dgm:pt>
    <dgm:pt modelId="{16733989-B0F4-7548-8282-A0992A71C36F}" type="pres">
      <dgm:prSet presAssocID="{CA7AB708-3F6C-6944-A109-E104D55A78FF}" presName="hierChild4" presStyleCnt="0"/>
      <dgm:spPr/>
    </dgm:pt>
    <dgm:pt modelId="{23EA4D81-C376-F240-9193-D83A64E66FFB}" type="pres">
      <dgm:prSet presAssocID="{CA7AB708-3F6C-6944-A109-E104D55A78FF}" presName="hierChild5" presStyleCnt="0"/>
      <dgm:spPr/>
    </dgm:pt>
    <dgm:pt modelId="{02C32FFC-4C12-D442-A833-E2298D7F31B4}" type="pres">
      <dgm:prSet presAssocID="{86740043-1FB3-0F4C-B42C-5B30B209DD03}" presName="hierChild3" presStyleCnt="0"/>
      <dgm:spPr/>
    </dgm:pt>
  </dgm:ptLst>
  <dgm:cxnLst>
    <dgm:cxn modelId="{645B24C3-EFF6-3541-A39C-4DB9D7F077E2}" type="presOf" srcId="{0C44FCBB-334D-E04A-AD27-12CA0B7A3EBD}" destId="{643A59E9-3D2E-624E-810B-0E20125F66BD}" srcOrd="0" destOrd="0" presId="urn:microsoft.com/office/officeart/2005/8/layout/orgChart1"/>
    <dgm:cxn modelId="{8196F472-D119-5046-B925-8C16D3CEBB07}" type="presOf" srcId="{86740043-1FB3-0F4C-B42C-5B30B209DD03}" destId="{A551E3F8-D637-B24B-8606-4448B7766B6A}" srcOrd="1" destOrd="0" presId="urn:microsoft.com/office/officeart/2005/8/layout/orgChart1"/>
    <dgm:cxn modelId="{D1ED37D8-D5F5-2142-8A44-DA6DD1A93F3C}" type="presOf" srcId="{CA7AB708-3F6C-6944-A109-E104D55A78FF}" destId="{B9C9184D-1251-734D-B7D0-BFEC071C7B5D}" srcOrd="0" destOrd="0" presId="urn:microsoft.com/office/officeart/2005/8/layout/orgChart1"/>
    <dgm:cxn modelId="{C1675076-E6BB-644B-AFD9-D7F3EB500F46}" srcId="{86740043-1FB3-0F4C-B42C-5B30B209DD03}" destId="{0C44FCBB-334D-E04A-AD27-12CA0B7A3EBD}" srcOrd="0" destOrd="0" parTransId="{83A8BD31-7100-5F46-90DB-4CDF70F13B25}" sibTransId="{3AF2AE06-AFC0-CB4A-8563-4914E656767D}"/>
    <dgm:cxn modelId="{31A9C7B7-7B0F-B34A-A074-C95F7DF6C5E7}" type="presOf" srcId="{CA7AB708-3F6C-6944-A109-E104D55A78FF}" destId="{B0DAF3A1-A6AB-124C-8811-E4C0CA610007}" srcOrd="1" destOrd="0" presId="urn:microsoft.com/office/officeart/2005/8/layout/orgChart1"/>
    <dgm:cxn modelId="{4D5F16E4-D4FA-8B45-91D5-9E3083078512}" type="presOf" srcId="{A3EF091E-373B-204D-BB51-73AF8902FEBA}" destId="{FC7F725E-6521-424A-8F56-ADDAD6EB053D}" srcOrd="1" destOrd="0" presId="urn:microsoft.com/office/officeart/2005/8/layout/orgChart1"/>
    <dgm:cxn modelId="{05DAAFE8-F32D-C244-B3C0-20B3A77F6D08}" type="presOf" srcId="{86740043-1FB3-0F4C-B42C-5B30B209DD03}" destId="{2D86ABDF-4950-8D4E-838E-FD2B4B5DD666}" srcOrd="0" destOrd="0" presId="urn:microsoft.com/office/officeart/2005/8/layout/orgChart1"/>
    <dgm:cxn modelId="{CEF30355-697E-8A47-AE70-8972E7097888}" type="presOf" srcId="{83A8BD31-7100-5F46-90DB-4CDF70F13B25}" destId="{AA96B780-1B68-D741-93D3-76B3E82914BC}" srcOrd="0" destOrd="0" presId="urn:microsoft.com/office/officeart/2005/8/layout/orgChart1"/>
    <dgm:cxn modelId="{50BCA752-7438-D64B-B759-202DC48A7750}" srcId="{86740043-1FB3-0F4C-B42C-5B30B209DD03}" destId="{A3EF091E-373B-204D-BB51-73AF8902FEBA}" srcOrd="1" destOrd="0" parTransId="{D8EBFDD3-BDAF-3646-ACEE-8F9D18485B6A}" sibTransId="{7C45DDBA-07C2-9C4C-97E4-97152EF37098}"/>
    <dgm:cxn modelId="{04A21CB7-C831-8441-8755-8DBB49C16C0F}" type="presOf" srcId="{A3EF091E-373B-204D-BB51-73AF8902FEBA}" destId="{356BA239-8D4F-0849-AC82-DFA36BA10C63}" srcOrd="0" destOrd="0" presId="urn:microsoft.com/office/officeart/2005/8/layout/orgChart1"/>
    <dgm:cxn modelId="{4904B5EB-9F08-884A-B8E7-32E255956FE2}" type="presOf" srcId="{4F144A5F-B967-D24F-93E0-55F53F233743}" destId="{A21C821E-8EC6-C245-B1DC-0AFA86100F09}" srcOrd="0" destOrd="0" presId="urn:microsoft.com/office/officeart/2005/8/layout/orgChart1"/>
    <dgm:cxn modelId="{BA30EADD-B547-6D42-9721-02CFB3566D22}" type="presOf" srcId="{0C44FCBB-334D-E04A-AD27-12CA0B7A3EBD}" destId="{AFD6E1C2-1984-3B47-8B1B-4B557FE1CA2D}" srcOrd="1" destOrd="0" presId="urn:microsoft.com/office/officeart/2005/8/layout/orgChart1"/>
    <dgm:cxn modelId="{1CD05912-E177-DE48-A12C-64194B35FE63}" srcId="{86740043-1FB3-0F4C-B42C-5B30B209DD03}" destId="{CA7AB708-3F6C-6944-A109-E104D55A78FF}" srcOrd="2" destOrd="0" parTransId="{4F144A5F-B967-D24F-93E0-55F53F233743}" sibTransId="{1C357C07-7863-2349-8C44-78B0E9E40262}"/>
    <dgm:cxn modelId="{441CD008-CF66-2E4A-B3D7-A29F6C4A4752}" type="presOf" srcId="{CC1EADE6-A8A2-4640-A200-35C6CE2E4320}" destId="{F9DACE78-8854-6341-9F9F-60D382AFC18F}" srcOrd="0" destOrd="0" presId="urn:microsoft.com/office/officeart/2005/8/layout/orgChart1"/>
    <dgm:cxn modelId="{0075A80B-095D-3549-B7A1-7718DB17365F}" type="presOf" srcId="{D8EBFDD3-BDAF-3646-ACEE-8F9D18485B6A}" destId="{710DFE70-5E6A-BA48-BEF4-49D3AE7B77E8}" srcOrd="0" destOrd="0" presId="urn:microsoft.com/office/officeart/2005/8/layout/orgChart1"/>
    <dgm:cxn modelId="{330A2332-47E7-F143-BF85-AEB792F1B51A}" srcId="{CC1EADE6-A8A2-4640-A200-35C6CE2E4320}" destId="{86740043-1FB3-0F4C-B42C-5B30B209DD03}" srcOrd="0" destOrd="0" parTransId="{58680F62-0DE4-7742-BCC2-71D3F250C3A4}" sibTransId="{FD834F40-3FEE-5E4C-BE2E-5F389BDC2C19}"/>
    <dgm:cxn modelId="{77BA59D4-5DFE-5141-AA03-187444E856B9}" type="presParOf" srcId="{F9DACE78-8854-6341-9F9F-60D382AFC18F}" destId="{FF9BF9C9-3457-0E4C-B1EE-7FD2D1937F7B}" srcOrd="0" destOrd="0" presId="urn:microsoft.com/office/officeart/2005/8/layout/orgChart1"/>
    <dgm:cxn modelId="{51105C8A-264C-9241-B207-CEE0912A7527}" type="presParOf" srcId="{FF9BF9C9-3457-0E4C-B1EE-7FD2D1937F7B}" destId="{CF59E5A3-461F-5A41-97A7-90D005B6BDCF}" srcOrd="0" destOrd="0" presId="urn:microsoft.com/office/officeart/2005/8/layout/orgChart1"/>
    <dgm:cxn modelId="{0B8300F0-7A54-194A-8C3A-99D22BCF0871}" type="presParOf" srcId="{CF59E5A3-461F-5A41-97A7-90D005B6BDCF}" destId="{2D86ABDF-4950-8D4E-838E-FD2B4B5DD666}" srcOrd="0" destOrd="0" presId="urn:microsoft.com/office/officeart/2005/8/layout/orgChart1"/>
    <dgm:cxn modelId="{3D67CE92-3558-D649-AE67-FE68D4E4FB07}" type="presParOf" srcId="{CF59E5A3-461F-5A41-97A7-90D005B6BDCF}" destId="{A551E3F8-D637-B24B-8606-4448B7766B6A}" srcOrd="1" destOrd="0" presId="urn:microsoft.com/office/officeart/2005/8/layout/orgChart1"/>
    <dgm:cxn modelId="{4E07CB1D-C708-1D42-BCEB-0EF106821E39}" type="presParOf" srcId="{FF9BF9C9-3457-0E4C-B1EE-7FD2D1937F7B}" destId="{232CC617-B844-C741-A22A-3AFE30E6BFB1}" srcOrd="1" destOrd="0" presId="urn:microsoft.com/office/officeart/2005/8/layout/orgChart1"/>
    <dgm:cxn modelId="{52C4D489-B7E7-EA42-8313-60A0A188E671}" type="presParOf" srcId="{232CC617-B844-C741-A22A-3AFE30E6BFB1}" destId="{AA96B780-1B68-D741-93D3-76B3E82914BC}" srcOrd="0" destOrd="0" presId="urn:microsoft.com/office/officeart/2005/8/layout/orgChart1"/>
    <dgm:cxn modelId="{52B9CD1B-882B-E64E-9CE3-CAC413BD6776}" type="presParOf" srcId="{232CC617-B844-C741-A22A-3AFE30E6BFB1}" destId="{74CCC82B-B023-E649-805F-E6A750C02072}" srcOrd="1" destOrd="0" presId="urn:microsoft.com/office/officeart/2005/8/layout/orgChart1"/>
    <dgm:cxn modelId="{54B8068E-7240-FF42-97F6-771E3229BA39}" type="presParOf" srcId="{74CCC82B-B023-E649-805F-E6A750C02072}" destId="{EAFAC442-C15F-FF46-B9DA-DA3547EA87E0}" srcOrd="0" destOrd="0" presId="urn:microsoft.com/office/officeart/2005/8/layout/orgChart1"/>
    <dgm:cxn modelId="{6C003C9D-EF1F-2440-B3F3-BA74C7AB789A}" type="presParOf" srcId="{EAFAC442-C15F-FF46-B9DA-DA3547EA87E0}" destId="{643A59E9-3D2E-624E-810B-0E20125F66BD}" srcOrd="0" destOrd="0" presId="urn:microsoft.com/office/officeart/2005/8/layout/orgChart1"/>
    <dgm:cxn modelId="{E4294164-466F-2049-811E-28431A701A99}" type="presParOf" srcId="{EAFAC442-C15F-FF46-B9DA-DA3547EA87E0}" destId="{AFD6E1C2-1984-3B47-8B1B-4B557FE1CA2D}" srcOrd="1" destOrd="0" presId="urn:microsoft.com/office/officeart/2005/8/layout/orgChart1"/>
    <dgm:cxn modelId="{8115DB81-6932-E142-851B-1F597D75B39C}" type="presParOf" srcId="{74CCC82B-B023-E649-805F-E6A750C02072}" destId="{DBA3B56A-26D2-7F40-AAE0-DE3CBAF64049}" srcOrd="1" destOrd="0" presId="urn:microsoft.com/office/officeart/2005/8/layout/orgChart1"/>
    <dgm:cxn modelId="{2A5BCFA8-1705-0E41-8446-4CD055FE92C4}" type="presParOf" srcId="{74CCC82B-B023-E649-805F-E6A750C02072}" destId="{9CF3FAC2-19D3-0944-8C1A-BB388F2C1FF6}" srcOrd="2" destOrd="0" presId="urn:microsoft.com/office/officeart/2005/8/layout/orgChart1"/>
    <dgm:cxn modelId="{DA264A8D-9F18-314B-B9E9-72F0C2075AAE}" type="presParOf" srcId="{232CC617-B844-C741-A22A-3AFE30E6BFB1}" destId="{710DFE70-5E6A-BA48-BEF4-49D3AE7B77E8}" srcOrd="2" destOrd="0" presId="urn:microsoft.com/office/officeart/2005/8/layout/orgChart1"/>
    <dgm:cxn modelId="{E94799DD-776B-0C45-ACDD-FBF072683DFA}" type="presParOf" srcId="{232CC617-B844-C741-A22A-3AFE30E6BFB1}" destId="{2C1069AC-61D3-8E41-A16D-C45A378E0B29}" srcOrd="3" destOrd="0" presId="urn:microsoft.com/office/officeart/2005/8/layout/orgChart1"/>
    <dgm:cxn modelId="{BB4C3EE7-CB43-8146-99EA-1C11695D2C5B}" type="presParOf" srcId="{2C1069AC-61D3-8E41-A16D-C45A378E0B29}" destId="{38BB59BA-6542-0A48-B3E5-175C9C6C4443}" srcOrd="0" destOrd="0" presId="urn:microsoft.com/office/officeart/2005/8/layout/orgChart1"/>
    <dgm:cxn modelId="{6F1FA2D7-C10B-9749-8D88-D7725C51F7ED}" type="presParOf" srcId="{38BB59BA-6542-0A48-B3E5-175C9C6C4443}" destId="{356BA239-8D4F-0849-AC82-DFA36BA10C63}" srcOrd="0" destOrd="0" presId="urn:microsoft.com/office/officeart/2005/8/layout/orgChart1"/>
    <dgm:cxn modelId="{50F89529-8784-104B-9104-B6D37E08B081}" type="presParOf" srcId="{38BB59BA-6542-0A48-B3E5-175C9C6C4443}" destId="{FC7F725E-6521-424A-8F56-ADDAD6EB053D}" srcOrd="1" destOrd="0" presId="urn:microsoft.com/office/officeart/2005/8/layout/orgChart1"/>
    <dgm:cxn modelId="{CAD85BA5-B2C1-1C40-9C37-424A0612F5C3}" type="presParOf" srcId="{2C1069AC-61D3-8E41-A16D-C45A378E0B29}" destId="{9E419E88-CFA0-0F4D-B5C2-61D6F2958F2D}" srcOrd="1" destOrd="0" presId="urn:microsoft.com/office/officeart/2005/8/layout/orgChart1"/>
    <dgm:cxn modelId="{653A00FD-A455-F641-818A-979DC3E9386A}" type="presParOf" srcId="{2C1069AC-61D3-8E41-A16D-C45A378E0B29}" destId="{53DE6471-1AC5-584C-8D74-3B1104210A7B}" srcOrd="2" destOrd="0" presId="urn:microsoft.com/office/officeart/2005/8/layout/orgChart1"/>
    <dgm:cxn modelId="{5A6A573D-AE43-C44A-8B72-E35DA520461A}" type="presParOf" srcId="{232CC617-B844-C741-A22A-3AFE30E6BFB1}" destId="{A21C821E-8EC6-C245-B1DC-0AFA86100F09}" srcOrd="4" destOrd="0" presId="urn:microsoft.com/office/officeart/2005/8/layout/orgChart1"/>
    <dgm:cxn modelId="{4B7D5BDF-8293-CB4C-A258-612481703994}" type="presParOf" srcId="{232CC617-B844-C741-A22A-3AFE30E6BFB1}" destId="{25B5E60D-2DA3-9D4A-BB0F-618C4C39D454}" srcOrd="5" destOrd="0" presId="urn:microsoft.com/office/officeart/2005/8/layout/orgChart1"/>
    <dgm:cxn modelId="{C03A41F8-7E20-6440-98BB-7F57E050EBB5}" type="presParOf" srcId="{25B5E60D-2DA3-9D4A-BB0F-618C4C39D454}" destId="{5C2CFD21-379B-3848-908D-F525E1D74E29}" srcOrd="0" destOrd="0" presId="urn:microsoft.com/office/officeart/2005/8/layout/orgChart1"/>
    <dgm:cxn modelId="{47BB0E7D-038D-D743-93E8-DC9363ADF354}" type="presParOf" srcId="{5C2CFD21-379B-3848-908D-F525E1D74E29}" destId="{B9C9184D-1251-734D-B7D0-BFEC071C7B5D}" srcOrd="0" destOrd="0" presId="urn:microsoft.com/office/officeart/2005/8/layout/orgChart1"/>
    <dgm:cxn modelId="{6177D553-9BC1-C445-A3CD-8A3B1A2072AD}" type="presParOf" srcId="{5C2CFD21-379B-3848-908D-F525E1D74E29}" destId="{B0DAF3A1-A6AB-124C-8811-E4C0CA610007}" srcOrd="1" destOrd="0" presId="urn:microsoft.com/office/officeart/2005/8/layout/orgChart1"/>
    <dgm:cxn modelId="{DC5159A7-3929-144D-BEB1-2F82F4BA600D}" type="presParOf" srcId="{25B5E60D-2DA3-9D4A-BB0F-618C4C39D454}" destId="{16733989-B0F4-7548-8282-A0992A71C36F}" srcOrd="1" destOrd="0" presId="urn:microsoft.com/office/officeart/2005/8/layout/orgChart1"/>
    <dgm:cxn modelId="{5ACBD685-0BF6-074A-BC93-1296055B39EE}" type="presParOf" srcId="{25B5E60D-2DA3-9D4A-BB0F-618C4C39D454}" destId="{23EA4D81-C376-F240-9193-D83A64E66FFB}" srcOrd="2" destOrd="0" presId="urn:microsoft.com/office/officeart/2005/8/layout/orgChart1"/>
    <dgm:cxn modelId="{5715A520-20AF-604A-919B-969FB2416B28}" type="presParOf" srcId="{FF9BF9C9-3457-0E4C-B1EE-7FD2D1937F7B}" destId="{02C32FFC-4C12-D442-A833-E2298D7F3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3E7588-ABB1-344A-BBAB-1682007D7C55}" type="doc">
      <dgm:prSet loTypeId="urn:microsoft.com/office/officeart/2005/8/layout/hierarchy4" loCatId="list" qsTypeId="urn:microsoft.com/office/officeart/2005/8/quickstyle/simple4" qsCatId="simple" csTypeId="urn:microsoft.com/office/officeart/2005/8/colors/accent6_2" csCatId="accent6" phldr="1"/>
      <dgm:spPr/>
      <dgm:t>
        <a:bodyPr/>
        <a:lstStyle/>
        <a:p>
          <a:endParaRPr lang="en-US"/>
        </a:p>
      </dgm:t>
    </dgm:pt>
    <dgm:pt modelId="{30BDF8B6-798E-8B4A-985F-F283B8474D95}">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en-US" dirty="0" smtClean="0"/>
            <a:t>Citizens United v. Federal Election Commission, 558 U.S.310 (2010).</a:t>
          </a:r>
          <a:endParaRPr lang="en-US" dirty="0"/>
        </a:p>
      </dgm:t>
    </dgm:pt>
    <dgm:pt modelId="{7F4F57B9-86A4-0049-8BD5-9F71E5CCBEDE}" type="parTrans" cxnId="{691C0B16-4159-7345-99B2-9D0EEA111B52}">
      <dgm:prSet/>
      <dgm:spPr/>
      <dgm:t>
        <a:bodyPr/>
        <a:lstStyle/>
        <a:p>
          <a:endParaRPr lang="en-US"/>
        </a:p>
      </dgm:t>
    </dgm:pt>
    <dgm:pt modelId="{810A9458-2B77-3541-9932-1C19D7312521}" type="sibTrans" cxnId="{691C0B16-4159-7345-99B2-9D0EEA111B52}">
      <dgm:prSet/>
      <dgm:spPr/>
      <dgm:t>
        <a:bodyPr/>
        <a:lstStyle/>
        <a:p>
          <a:endParaRPr lang="en-US"/>
        </a:p>
      </dgm:t>
    </dgm:pt>
    <dgm:pt modelId="{A07E368A-D38E-FD45-9180-3F6F75D74297}">
      <dgm:prSet/>
      <dgm:spPr>
        <a:gradFill rotWithShape="0">
          <a:gsLst>
            <a:gs pos="0">
              <a:schemeClr val="accent6">
                <a:lumMod val="50000"/>
              </a:schemeClr>
            </a:gs>
            <a:gs pos="50000">
              <a:schemeClr val="accent6">
                <a:lumMod val="75000"/>
              </a:schemeClr>
            </a:gs>
            <a:gs pos="100000">
              <a:schemeClr val="accent6">
                <a:hueOff val="0"/>
                <a:satOff val="0"/>
                <a:lumOff val="0"/>
                <a:alphaOff val="0"/>
                <a:lumMod val="99000"/>
                <a:satMod val="120000"/>
                <a:shade val="78000"/>
              </a:schemeClr>
            </a:gs>
          </a:gsLst>
        </a:gra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CN" altLang="en-US" dirty="0" smtClean="0"/>
            <a:t>案例</a:t>
          </a:r>
          <a:r>
            <a:rPr lang="en-US" dirty="0" smtClean="0"/>
            <a:t>:</a:t>
          </a:r>
          <a:r>
            <a:rPr lang="zh-CN" altLang="en-US" b="0" i="0" dirty="0" smtClean="0"/>
            <a:t>联邦法律禁止企业和工会使用他们的一般财政资金支持“竞选活动通讯”</a:t>
          </a:r>
          <a:r>
            <a:rPr lang="en-US" altLang="zh-CN" b="0" i="0" dirty="0" smtClean="0"/>
            <a:t>(</a:t>
          </a:r>
          <a:r>
            <a:rPr lang="zh-CN" altLang="en-US" b="0" i="0" dirty="0" smtClean="0"/>
            <a:t>任何提及候选人名字的广播</a:t>
          </a:r>
          <a:r>
            <a:rPr lang="en-US" altLang="zh-CN" b="0" i="0" dirty="0" smtClean="0"/>
            <a:t>)</a:t>
          </a:r>
          <a:r>
            <a:rPr lang="zh-CN" altLang="en-US" b="0" i="0" dirty="0" smtClean="0"/>
            <a:t>。美国公民联合会</a:t>
          </a:r>
          <a:r>
            <a:rPr lang="en-US" altLang="zh-CN" b="0" i="0" dirty="0" smtClean="0"/>
            <a:t>(</a:t>
          </a:r>
          <a:r>
            <a:rPr lang="en-US" b="0" i="0" dirty="0" smtClean="0"/>
            <a:t>Citizens United)</a:t>
          </a:r>
          <a:r>
            <a:rPr lang="zh-CN" altLang="en-US" b="0" i="0" dirty="0" smtClean="0"/>
            <a:t>是一家非盈利机构，它的捐款用于制作和发行一部名为</a:t>
          </a:r>
          <a:r>
            <a:rPr lang="en-US" altLang="zh-CN" b="0" i="0" dirty="0" smtClean="0"/>
            <a:t>《</a:t>
          </a:r>
          <a:r>
            <a:rPr lang="zh-CN" altLang="en-US" b="0" i="0" dirty="0" smtClean="0"/>
            <a:t>希拉里</a:t>
          </a:r>
          <a:r>
            <a:rPr lang="en-US" altLang="zh-CN" b="0" i="0" dirty="0" smtClean="0"/>
            <a:t>:</a:t>
          </a:r>
          <a:r>
            <a:rPr lang="zh-CN" altLang="en-US" b="0" i="0" dirty="0" smtClean="0"/>
            <a:t>电影</a:t>
          </a:r>
          <a:r>
            <a:rPr lang="en-US" altLang="zh-CN" b="0" i="0" dirty="0" smtClean="0"/>
            <a:t>》(</a:t>
          </a:r>
          <a:r>
            <a:rPr lang="en-US" b="0" i="0" dirty="0" smtClean="0"/>
            <a:t>Hillary Rodham Clinton)</a:t>
          </a:r>
          <a:r>
            <a:rPr lang="zh-CN" altLang="en-US" b="0" i="0" dirty="0" smtClean="0"/>
            <a:t>的影片，该片批评了希拉里</a:t>
          </a:r>
          <a:r>
            <a:rPr lang="en-US" altLang="zh-CN" b="0" i="0" dirty="0" smtClean="0"/>
            <a:t>·</a:t>
          </a:r>
          <a:r>
            <a:rPr lang="zh-CN" altLang="en-US" b="0" i="0" dirty="0" smtClean="0"/>
            <a:t>罗德姆</a:t>
          </a:r>
          <a:r>
            <a:rPr lang="en-US" altLang="zh-CN" b="0" i="0" dirty="0" smtClean="0"/>
            <a:t>·</a:t>
          </a:r>
          <a:r>
            <a:rPr lang="zh-CN" altLang="en-US" b="0" i="0" dirty="0" smtClean="0"/>
            <a:t>克林顿</a:t>
          </a:r>
          <a:r>
            <a:rPr lang="en-US" altLang="zh-CN" b="0" i="0" dirty="0" smtClean="0"/>
            <a:t>(</a:t>
          </a:r>
          <a:r>
            <a:rPr lang="en-US" b="0" i="0" dirty="0" smtClean="0"/>
            <a:t>Hillary Rodham Clinton)2008</a:t>
          </a:r>
          <a:r>
            <a:rPr lang="zh-CN" altLang="en-US" b="0" i="0" dirty="0" smtClean="0"/>
            <a:t>年竞选总统的故事。公民们开始挑战法律对他们通过视频发布电影的要求。</a:t>
          </a:r>
          <a:endParaRPr lang="en-US" dirty="0"/>
        </a:p>
      </dgm:t>
    </dgm:pt>
    <dgm:pt modelId="{C3E5AAC3-5E7B-CE4F-A49C-9A806018B205}" type="parTrans" cxnId="{A15ED0BF-D171-D242-8F7C-571A96A0F556}">
      <dgm:prSet/>
      <dgm:spPr/>
      <dgm:t>
        <a:bodyPr/>
        <a:lstStyle/>
        <a:p>
          <a:endParaRPr lang="en-US"/>
        </a:p>
      </dgm:t>
    </dgm:pt>
    <dgm:pt modelId="{FFCC29BD-7C7D-1747-B6B1-6FFAEDA4463A}" type="sibTrans" cxnId="{A15ED0BF-D171-D242-8F7C-571A96A0F556}">
      <dgm:prSet/>
      <dgm:spPr/>
      <dgm:t>
        <a:bodyPr/>
        <a:lstStyle/>
        <a:p>
          <a:endParaRPr lang="en-US"/>
        </a:p>
      </dgm:t>
    </dgm:pt>
    <dgm:pt modelId="{E70A4AB8-A90B-E24E-9839-88BE65568449}">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zh-CN" altLang="en-US" b="0" i="0" dirty="0" smtClean="0"/>
            <a:t>根据</a:t>
          </a:r>
          <a:r>
            <a:rPr lang="en-US" b="0" i="0" dirty="0" smtClean="0"/>
            <a:t>Bellotti</a:t>
          </a:r>
          <a:r>
            <a:rPr lang="zh-CN" altLang="en-US" b="0" i="0" dirty="0" smtClean="0"/>
            <a:t>的观点，法庭写道</a:t>
          </a:r>
          <a:r>
            <a:rPr lang="en-US" altLang="zh-CN" b="0" i="0" dirty="0" smtClean="0"/>
            <a:t>:</a:t>
          </a:r>
          <a:r>
            <a:rPr lang="zh-CN" altLang="en-US" b="0" i="0" dirty="0" smtClean="0"/>
            <a:t>依据宪法第一修正案，企业有权自由发言。</a:t>
          </a:r>
          <a:endParaRPr lang="en-US" dirty="0"/>
        </a:p>
      </dgm:t>
    </dgm:pt>
    <dgm:pt modelId="{479AE4BE-E91F-D640-960E-87992C7B9105}" type="parTrans" cxnId="{0B1EED1F-0D6E-E34C-A053-1C21A5383C56}">
      <dgm:prSet/>
      <dgm:spPr/>
      <dgm:t>
        <a:bodyPr/>
        <a:lstStyle/>
        <a:p>
          <a:endParaRPr lang="en-US"/>
        </a:p>
      </dgm:t>
    </dgm:pt>
    <dgm:pt modelId="{3580BA6A-22E8-B242-8D23-A070BF90FA3F}" type="sibTrans" cxnId="{0B1EED1F-0D6E-E34C-A053-1C21A5383C56}">
      <dgm:prSet/>
      <dgm:spPr/>
      <dgm:t>
        <a:bodyPr/>
        <a:lstStyle/>
        <a:p>
          <a:endParaRPr lang="en-US"/>
        </a:p>
      </dgm:t>
    </dgm:pt>
    <dgm:pt modelId="{D256FFF4-DEAE-8446-B7CF-8CE3C70031E3}">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zh-CN" altLang="en-US" dirty="0" smtClean="0"/>
            <a:t>在美国，政治言论是必不可少的。</a:t>
          </a:r>
          <a:endParaRPr lang="en-US" dirty="0"/>
        </a:p>
      </dgm:t>
    </dgm:pt>
    <dgm:pt modelId="{D352F2A6-0CA3-5148-8E8D-3CE55DB65AF6}" type="parTrans" cxnId="{A649EF85-3A93-7448-9A99-2790C05E35B3}">
      <dgm:prSet/>
      <dgm:spPr/>
      <dgm:t>
        <a:bodyPr/>
        <a:lstStyle/>
        <a:p>
          <a:endParaRPr lang="en-US"/>
        </a:p>
      </dgm:t>
    </dgm:pt>
    <dgm:pt modelId="{ED420E49-D859-D948-BA53-83C35D7181E4}" type="sibTrans" cxnId="{A649EF85-3A93-7448-9A99-2790C05E35B3}">
      <dgm:prSet/>
      <dgm:spPr/>
      <dgm:t>
        <a:bodyPr/>
        <a:lstStyle/>
        <a:p>
          <a:endParaRPr lang="en-US"/>
        </a:p>
      </dgm:t>
    </dgm:pt>
    <dgm:pt modelId="{3C2F4A24-175D-E240-8A1B-2BD20AC5564E}">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zh-CN" altLang="en-US" b="0" i="0" dirty="0" smtClean="0"/>
            <a:t>“当一个政府利用其全部权力，包括刑法来操纵一个人可能从什么来源得到信息时，它就是在使用审查来控制思想。这是非法的。”</a:t>
          </a:r>
          <a:endParaRPr lang="en-US" dirty="0"/>
        </a:p>
      </dgm:t>
    </dgm:pt>
    <dgm:pt modelId="{5961BC1B-9965-5348-AD48-03EB145E6F6C}" type="parTrans" cxnId="{9B82160A-1AC8-254D-A621-2FFC1C77E5FB}">
      <dgm:prSet/>
      <dgm:spPr/>
      <dgm:t>
        <a:bodyPr/>
        <a:lstStyle/>
        <a:p>
          <a:endParaRPr lang="en-US"/>
        </a:p>
      </dgm:t>
    </dgm:pt>
    <dgm:pt modelId="{4D37F0F1-9A35-574C-8D13-D527D253B125}" type="sibTrans" cxnId="{9B82160A-1AC8-254D-A621-2FFC1C77E5FB}">
      <dgm:prSet/>
      <dgm:spPr/>
      <dgm:t>
        <a:bodyPr/>
        <a:lstStyle/>
        <a:p>
          <a:endParaRPr lang="en-US"/>
        </a:p>
      </dgm:t>
    </dgm:pt>
    <dgm:pt modelId="{3F4A6F73-B9FE-D149-9BA0-045382B32A6B}">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zh-CN" altLang="en-US" b="0" i="0" dirty="0" smtClean="0"/>
            <a:t>基于这样一种观点：</a:t>
          </a:r>
          <a:endParaRPr lang="en-US" altLang="zh-CN" b="0" i="0" dirty="0" smtClean="0"/>
        </a:p>
        <a:p>
          <a:pPr rtl="0"/>
          <a:r>
            <a:rPr lang="zh-CN" altLang="en-US" b="0" i="0" dirty="0" smtClean="0"/>
            <a:t>公司有着不同于其股东的言论</a:t>
          </a:r>
          <a:endParaRPr lang="en-US" dirty="0"/>
        </a:p>
      </dgm:t>
    </dgm:pt>
    <dgm:pt modelId="{3B3D3A35-BB3A-1545-8455-CB506292B1B0}" type="parTrans" cxnId="{9E212BD4-20AC-D345-803C-82DCB703C650}">
      <dgm:prSet/>
      <dgm:spPr/>
      <dgm:t>
        <a:bodyPr/>
        <a:lstStyle/>
        <a:p>
          <a:endParaRPr lang="en-US"/>
        </a:p>
      </dgm:t>
    </dgm:pt>
    <dgm:pt modelId="{288A4CB0-CE2E-F24D-AAE0-ABC8E05D8929}" type="sibTrans" cxnId="{9E212BD4-20AC-D345-803C-82DCB703C650}">
      <dgm:prSet/>
      <dgm:spPr/>
      <dgm:t>
        <a:bodyPr/>
        <a:lstStyle/>
        <a:p>
          <a:endParaRPr lang="en-US"/>
        </a:p>
      </dgm:t>
    </dgm:pt>
    <dgm:pt modelId="{CFB9647E-1FCE-6548-B075-09B15B713488}">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gradFill>
      </dgm:spPr>
      <dgm:t>
        <a:bodyPr/>
        <a:lstStyle/>
        <a:p>
          <a:pPr rtl="0"/>
          <a:r>
            <a:rPr lang="zh-CN" altLang="en-US" b="0" i="0" dirty="0" smtClean="0"/>
            <a:t>但是，包括外国政府在内的外国人控制的企业怎么办</a:t>
          </a:r>
          <a:r>
            <a:rPr lang="en-US" altLang="zh-CN" b="0" i="0" dirty="0" smtClean="0"/>
            <a:t>?</a:t>
          </a:r>
          <a:endParaRPr lang="en-US" dirty="0"/>
        </a:p>
      </dgm:t>
    </dgm:pt>
    <dgm:pt modelId="{7C6A9867-6FE6-CE4A-A8C7-D5977B03FC7B}" type="parTrans" cxnId="{6169BFB5-3119-1F4C-BE97-7BE3D7F2EEA1}">
      <dgm:prSet/>
      <dgm:spPr/>
      <dgm:t>
        <a:bodyPr/>
        <a:lstStyle/>
        <a:p>
          <a:endParaRPr lang="en-US"/>
        </a:p>
      </dgm:t>
    </dgm:pt>
    <dgm:pt modelId="{75B157EE-7FF0-3442-AC00-7840B203AF55}" type="sibTrans" cxnId="{6169BFB5-3119-1F4C-BE97-7BE3D7F2EEA1}">
      <dgm:prSet/>
      <dgm:spPr/>
      <dgm:t>
        <a:bodyPr/>
        <a:lstStyle/>
        <a:p>
          <a:endParaRPr lang="en-US"/>
        </a:p>
      </dgm:t>
    </dgm:pt>
    <dgm:pt modelId="{579AA7B5-6701-0947-83B1-0EF2CC2CDD48}" type="pres">
      <dgm:prSet presAssocID="{363E7588-ABB1-344A-BBAB-1682007D7C55}" presName="Name0" presStyleCnt="0">
        <dgm:presLayoutVars>
          <dgm:chPref val="1"/>
          <dgm:dir/>
          <dgm:animOne val="branch"/>
          <dgm:animLvl val="lvl"/>
          <dgm:resizeHandles/>
        </dgm:presLayoutVars>
      </dgm:prSet>
      <dgm:spPr/>
      <dgm:t>
        <a:bodyPr/>
        <a:lstStyle/>
        <a:p>
          <a:endParaRPr lang="en-US"/>
        </a:p>
      </dgm:t>
    </dgm:pt>
    <dgm:pt modelId="{99BDE08C-78E2-0241-A595-07E57B3A6BA6}" type="pres">
      <dgm:prSet presAssocID="{30BDF8B6-798E-8B4A-985F-F283B8474D95}" presName="vertOne" presStyleCnt="0"/>
      <dgm:spPr/>
    </dgm:pt>
    <dgm:pt modelId="{C48DAC3D-A829-F74E-801B-A02AF3B4BD9C}" type="pres">
      <dgm:prSet presAssocID="{30BDF8B6-798E-8B4A-985F-F283B8474D95}" presName="txOne" presStyleLbl="node0" presStyleIdx="0" presStyleCnt="1" custScaleY="21063">
        <dgm:presLayoutVars>
          <dgm:chPref val="3"/>
        </dgm:presLayoutVars>
      </dgm:prSet>
      <dgm:spPr/>
      <dgm:t>
        <a:bodyPr/>
        <a:lstStyle/>
        <a:p>
          <a:endParaRPr lang="en-US"/>
        </a:p>
      </dgm:t>
    </dgm:pt>
    <dgm:pt modelId="{E732F986-EDB7-C846-8B4B-19B7DEA5267E}" type="pres">
      <dgm:prSet presAssocID="{30BDF8B6-798E-8B4A-985F-F283B8474D95}" presName="parTransOne" presStyleCnt="0"/>
      <dgm:spPr/>
    </dgm:pt>
    <dgm:pt modelId="{DFA3C781-D87B-614F-87CC-61FED8E7E6F5}" type="pres">
      <dgm:prSet presAssocID="{30BDF8B6-798E-8B4A-985F-F283B8474D95}" presName="horzOne" presStyleCnt="0"/>
      <dgm:spPr/>
    </dgm:pt>
    <dgm:pt modelId="{D4D94EEF-4E7E-2E4D-A0F6-D19D9C6F3894}" type="pres">
      <dgm:prSet presAssocID="{A07E368A-D38E-FD45-9180-3F6F75D74297}" presName="vertTwo" presStyleCnt="0"/>
      <dgm:spPr/>
    </dgm:pt>
    <dgm:pt modelId="{E184BDC3-81C5-DB48-A9E7-CB3D0D17B0E5}" type="pres">
      <dgm:prSet presAssocID="{A07E368A-D38E-FD45-9180-3F6F75D74297}" presName="txTwo" presStyleLbl="node2" presStyleIdx="0" presStyleCnt="6">
        <dgm:presLayoutVars>
          <dgm:chPref val="3"/>
        </dgm:presLayoutVars>
      </dgm:prSet>
      <dgm:spPr/>
      <dgm:t>
        <a:bodyPr/>
        <a:lstStyle/>
        <a:p>
          <a:endParaRPr lang="en-US"/>
        </a:p>
      </dgm:t>
    </dgm:pt>
    <dgm:pt modelId="{8BA7D934-46A7-2545-9C2B-0B9D9ACFEA66}" type="pres">
      <dgm:prSet presAssocID="{A07E368A-D38E-FD45-9180-3F6F75D74297}" presName="horzTwo" presStyleCnt="0"/>
      <dgm:spPr/>
    </dgm:pt>
    <dgm:pt modelId="{652BD7BB-6BEB-3E4E-A5F4-AB81D5906D1D}" type="pres">
      <dgm:prSet presAssocID="{FFCC29BD-7C7D-1747-B6B1-6FFAEDA4463A}" presName="sibSpaceTwo" presStyleCnt="0"/>
      <dgm:spPr/>
    </dgm:pt>
    <dgm:pt modelId="{0461C12F-010A-3E40-BBF1-FDD8550F4253}" type="pres">
      <dgm:prSet presAssocID="{E70A4AB8-A90B-E24E-9839-88BE65568449}" presName="vertTwo" presStyleCnt="0"/>
      <dgm:spPr/>
    </dgm:pt>
    <dgm:pt modelId="{CF6DF67A-B7B3-B54A-B114-6A83A2931E5E}" type="pres">
      <dgm:prSet presAssocID="{E70A4AB8-A90B-E24E-9839-88BE65568449}" presName="txTwo" presStyleLbl="node2" presStyleIdx="1" presStyleCnt="6">
        <dgm:presLayoutVars>
          <dgm:chPref val="3"/>
        </dgm:presLayoutVars>
      </dgm:prSet>
      <dgm:spPr/>
      <dgm:t>
        <a:bodyPr/>
        <a:lstStyle/>
        <a:p>
          <a:endParaRPr lang="en-US"/>
        </a:p>
      </dgm:t>
    </dgm:pt>
    <dgm:pt modelId="{7100E809-A50A-B042-B0BA-A29AEA3FF590}" type="pres">
      <dgm:prSet presAssocID="{E70A4AB8-A90B-E24E-9839-88BE65568449}" presName="horzTwo" presStyleCnt="0"/>
      <dgm:spPr/>
    </dgm:pt>
    <dgm:pt modelId="{7817CB06-3E92-0441-A242-B8D705746DC8}" type="pres">
      <dgm:prSet presAssocID="{3580BA6A-22E8-B242-8D23-A070BF90FA3F}" presName="sibSpaceTwo" presStyleCnt="0"/>
      <dgm:spPr/>
    </dgm:pt>
    <dgm:pt modelId="{24B279F8-B055-8347-9E17-20871555B255}" type="pres">
      <dgm:prSet presAssocID="{D256FFF4-DEAE-8446-B7CF-8CE3C70031E3}" presName="vertTwo" presStyleCnt="0"/>
      <dgm:spPr/>
    </dgm:pt>
    <dgm:pt modelId="{DD86141E-5B55-D94E-B192-FC7F1E019E50}" type="pres">
      <dgm:prSet presAssocID="{D256FFF4-DEAE-8446-B7CF-8CE3C70031E3}" presName="txTwo" presStyleLbl="node2" presStyleIdx="2" presStyleCnt="6">
        <dgm:presLayoutVars>
          <dgm:chPref val="3"/>
        </dgm:presLayoutVars>
      </dgm:prSet>
      <dgm:spPr/>
      <dgm:t>
        <a:bodyPr/>
        <a:lstStyle/>
        <a:p>
          <a:endParaRPr lang="en-US"/>
        </a:p>
      </dgm:t>
    </dgm:pt>
    <dgm:pt modelId="{7FCBD98E-F49F-3841-8D40-DC1B2F01038C}" type="pres">
      <dgm:prSet presAssocID="{D256FFF4-DEAE-8446-B7CF-8CE3C70031E3}" presName="horzTwo" presStyleCnt="0"/>
      <dgm:spPr/>
    </dgm:pt>
    <dgm:pt modelId="{CED00B54-FA5A-AE44-8494-AC48F2D815AC}" type="pres">
      <dgm:prSet presAssocID="{ED420E49-D859-D948-BA53-83C35D7181E4}" presName="sibSpaceTwo" presStyleCnt="0"/>
      <dgm:spPr/>
    </dgm:pt>
    <dgm:pt modelId="{9FECECE2-CAB7-A043-A7A2-A95650770C0B}" type="pres">
      <dgm:prSet presAssocID="{3C2F4A24-175D-E240-8A1B-2BD20AC5564E}" presName="vertTwo" presStyleCnt="0"/>
      <dgm:spPr/>
    </dgm:pt>
    <dgm:pt modelId="{F1BA0EB5-0F4E-7542-8B16-4D9F40FB88D0}" type="pres">
      <dgm:prSet presAssocID="{3C2F4A24-175D-E240-8A1B-2BD20AC5564E}" presName="txTwo" presStyleLbl="node2" presStyleIdx="3" presStyleCnt="6">
        <dgm:presLayoutVars>
          <dgm:chPref val="3"/>
        </dgm:presLayoutVars>
      </dgm:prSet>
      <dgm:spPr/>
      <dgm:t>
        <a:bodyPr/>
        <a:lstStyle/>
        <a:p>
          <a:endParaRPr lang="en-US"/>
        </a:p>
      </dgm:t>
    </dgm:pt>
    <dgm:pt modelId="{53A85C48-F7E1-E64B-81D6-FD89611FBD5B}" type="pres">
      <dgm:prSet presAssocID="{3C2F4A24-175D-E240-8A1B-2BD20AC5564E}" presName="horzTwo" presStyleCnt="0"/>
      <dgm:spPr/>
    </dgm:pt>
    <dgm:pt modelId="{CD292538-5372-734A-8791-AF4138F1D162}" type="pres">
      <dgm:prSet presAssocID="{4D37F0F1-9A35-574C-8D13-D527D253B125}" presName="sibSpaceTwo" presStyleCnt="0"/>
      <dgm:spPr/>
    </dgm:pt>
    <dgm:pt modelId="{FEC12B5F-678D-6547-8D47-ACC7439FB80A}" type="pres">
      <dgm:prSet presAssocID="{3F4A6F73-B9FE-D149-9BA0-045382B32A6B}" presName="vertTwo" presStyleCnt="0"/>
      <dgm:spPr/>
    </dgm:pt>
    <dgm:pt modelId="{962CC485-79CF-4048-ADEE-991A8383AEFF}" type="pres">
      <dgm:prSet presAssocID="{3F4A6F73-B9FE-D149-9BA0-045382B32A6B}" presName="txTwo" presStyleLbl="node2" presStyleIdx="4" presStyleCnt="6">
        <dgm:presLayoutVars>
          <dgm:chPref val="3"/>
        </dgm:presLayoutVars>
      </dgm:prSet>
      <dgm:spPr/>
      <dgm:t>
        <a:bodyPr/>
        <a:lstStyle/>
        <a:p>
          <a:endParaRPr lang="en-US"/>
        </a:p>
      </dgm:t>
    </dgm:pt>
    <dgm:pt modelId="{049E8CD7-1815-AB48-B20B-136C53B1F7C8}" type="pres">
      <dgm:prSet presAssocID="{3F4A6F73-B9FE-D149-9BA0-045382B32A6B}" presName="horzTwo" presStyleCnt="0"/>
      <dgm:spPr/>
    </dgm:pt>
    <dgm:pt modelId="{5F69CC81-8B03-EC48-98B6-742D68851C64}" type="pres">
      <dgm:prSet presAssocID="{288A4CB0-CE2E-F24D-AAE0-ABC8E05D8929}" presName="sibSpaceTwo" presStyleCnt="0"/>
      <dgm:spPr/>
    </dgm:pt>
    <dgm:pt modelId="{780157FB-9FE4-4A43-A8CD-8C10E7BBBF96}" type="pres">
      <dgm:prSet presAssocID="{CFB9647E-1FCE-6548-B075-09B15B713488}" presName="vertTwo" presStyleCnt="0"/>
      <dgm:spPr/>
    </dgm:pt>
    <dgm:pt modelId="{4D224473-2EE3-644A-828D-F4651CAAC7C9}" type="pres">
      <dgm:prSet presAssocID="{CFB9647E-1FCE-6548-B075-09B15B713488}" presName="txTwo" presStyleLbl="node2" presStyleIdx="5" presStyleCnt="6">
        <dgm:presLayoutVars>
          <dgm:chPref val="3"/>
        </dgm:presLayoutVars>
      </dgm:prSet>
      <dgm:spPr/>
      <dgm:t>
        <a:bodyPr/>
        <a:lstStyle/>
        <a:p>
          <a:endParaRPr lang="en-US"/>
        </a:p>
      </dgm:t>
    </dgm:pt>
    <dgm:pt modelId="{4739B40B-DA3C-1A44-9CC7-90F38DCD6B6C}" type="pres">
      <dgm:prSet presAssocID="{CFB9647E-1FCE-6548-B075-09B15B713488}" presName="horzTwo" presStyleCnt="0"/>
      <dgm:spPr/>
    </dgm:pt>
  </dgm:ptLst>
  <dgm:cxnLst>
    <dgm:cxn modelId="{9B82160A-1AC8-254D-A621-2FFC1C77E5FB}" srcId="{30BDF8B6-798E-8B4A-985F-F283B8474D95}" destId="{3C2F4A24-175D-E240-8A1B-2BD20AC5564E}" srcOrd="3" destOrd="0" parTransId="{5961BC1B-9965-5348-AD48-03EB145E6F6C}" sibTransId="{4D37F0F1-9A35-574C-8D13-D527D253B125}"/>
    <dgm:cxn modelId="{B8B9C76E-6D73-2544-B007-C0BD7BA82EAA}" type="presOf" srcId="{E70A4AB8-A90B-E24E-9839-88BE65568449}" destId="{CF6DF67A-B7B3-B54A-B114-6A83A2931E5E}" srcOrd="0" destOrd="0" presId="urn:microsoft.com/office/officeart/2005/8/layout/hierarchy4"/>
    <dgm:cxn modelId="{656984CB-1804-6946-BB19-795B9B0B91F5}" type="presOf" srcId="{363E7588-ABB1-344A-BBAB-1682007D7C55}" destId="{579AA7B5-6701-0947-83B1-0EF2CC2CDD48}" srcOrd="0" destOrd="0" presId="urn:microsoft.com/office/officeart/2005/8/layout/hierarchy4"/>
    <dgm:cxn modelId="{691C0B16-4159-7345-99B2-9D0EEA111B52}" srcId="{363E7588-ABB1-344A-BBAB-1682007D7C55}" destId="{30BDF8B6-798E-8B4A-985F-F283B8474D95}" srcOrd="0" destOrd="0" parTransId="{7F4F57B9-86A4-0049-8BD5-9F71E5CCBEDE}" sibTransId="{810A9458-2B77-3541-9932-1C19D7312521}"/>
    <dgm:cxn modelId="{A649EF85-3A93-7448-9A99-2790C05E35B3}" srcId="{30BDF8B6-798E-8B4A-985F-F283B8474D95}" destId="{D256FFF4-DEAE-8446-B7CF-8CE3C70031E3}" srcOrd="2" destOrd="0" parTransId="{D352F2A6-0CA3-5148-8E8D-3CE55DB65AF6}" sibTransId="{ED420E49-D859-D948-BA53-83C35D7181E4}"/>
    <dgm:cxn modelId="{B955359F-3E77-3145-B57E-FE9DE4C2B1D7}" type="presOf" srcId="{CFB9647E-1FCE-6548-B075-09B15B713488}" destId="{4D224473-2EE3-644A-828D-F4651CAAC7C9}" srcOrd="0" destOrd="0" presId="urn:microsoft.com/office/officeart/2005/8/layout/hierarchy4"/>
    <dgm:cxn modelId="{A15ED0BF-D171-D242-8F7C-571A96A0F556}" srcId="{30BDF8B6-798E-8B4A-985F-F283B8474D95}" destId="{A07E368A-D38E-FD45-9180-3F6F75D74297}" srcOrd="0" destOrd="0" parTransId="{C3E5AAC3-5E7B-CE4F-A49C-9A806018B205}" sibTransId="{FFCC29BD-7C7D-1747-B6B1-6FFAEDA4463A}"/>
    <dgm:cxn modelId="{3BBE748F-69E0-7C46-96F8-2C739874C357}" type="presOf" srcId="{3F4A6F73-B9FE-D149-9BA0-045382B32A6B}" destId="{962CC485-79CF-4048-ADEE-991A8383AEFF}" srcOrd="0" destOrd="0" presId="urn:microsoft.com/office/officeart/2005/8/layout/hierarchy4"/>
    <dgm:cxn modelId="{0B1EED1F-0D6E-E34C-A053-1C21A5383C56}" srcId="{30BDF8B6-798E-8B4A-985F-F283B8474D95}" destId="{E70A4AB8-A90B-E24E-9839-88BE65568449}" srcOrd="1" destOrd="0" parTransId="{479AE4BE-E91F-D640-960E-87992C7B9105}" sibTransId="{3580BA6A-22E8-B242-8D23-A070BF90FA3F}"/>
    <dgm:cxn modelId="{52DCC346-E599-F24C-98E9-E6BF3B18BF0D}" type="presOf" srcId="{3C2F4A24-175D-E240-8A1B-2BD20AC5564E}" destId="{F1BA0EB5-0F4E-7542-8B16-4D9F40FB88D0}" srcOrd="0" destOrd="0" presId="urn:microsoft.com/office/officeart/2005/8/layout/hierarchy4"/>
    <dgm:cxn modelId="{35B94AEC-DC64-2341-B52D-72E9F308A09A}" type="presOf" srcId="{D256FFF4-DEAE-8446-B7CF-8CE3C70031E3}" destId="{DD86141E-5B55-D94E-B192-FC7F1E019E50}" srcOrd="0" destOrd="0" presId="urn:microsoft.com/office/officeart/2005/8/layout/hierarchy4"/>
    <dgm:cxn modelId="{9E212BD4-20AC-D345-803C-82DCB703C650}" srcId="{30BDF8B6-798E-8B4A-985F-F283B8474D95}" destId="{3F4A6F73-B9FE-D149-9BA0-045382B32A6B}" srcOrd="4" destOrd="0" parTransId="{3B3D3A35-BB3A-1545-8455-CB506292B1B0}" sibTransId="{288A4CB0-CE2E-F24D-AAE0-ABC8E05D8929}"/>
    <dgm:cxn modelId="{6169BFB5-3119-1F4C-BE97-7BE3D7F2EEA1}" srcId="{30BDF8B6-798E-8B4A-985F-F283B8474D95}" destId="{CFB9647E-1FCE-6548-B075-09B15B713488}" srcOrd="5" destOrd="0" parTransId="{7C6A9867-6FE6-CE4A-A8C7-D5977B03FC7B}" sibTransId="{75B157EE-7FF0-3442-AC00-7840B203AF55}"/>
    <dgm:cxn modelId="{D80672BC-CD28-4B4B-8174-883A4FD662AD}" type="presOf" srcId="{30BDF8B6-798E-8B4A-985F-F283B8474D95}" destId="{C48DAC3D-A829-F74E-801B-A02AF3B4BD9C}" srcOrd="0" destOrd="0" presId="urn:microsoft.com/office/officeart/2005/8/layout/hierarchy4"/>
    <dgm:cxn modelId="{C7C19E65-970E-1843-AE62-3958A0878DEB}" type="presOf" srcId="{A07E368A-D38E-FD45-9180-3F6F75D74297}" destId="{E184BDC3-81C5-DB48-A9E7-CB3D0D17B0E5}" srcOrd="0" destOrd="0" presId="urn:microsoft.com/office/officeart/2005/8/layout/hierarchy4"/>
    <dgm:cxn modelId="{7E0AE241-62AA-5645-B71D-8FB64E47FB77}" type="presParOf" srcId="{579AA7B5-6701-0947-83B1-0EF2CC2CDD48}" destId="{99BDE08C-78E2-0241-A595-07E57B3A6BA6}" srcOrd="0" destOrd="0" presId="urn:microsoft.com/office/officeart/2005/8/layout/hierarchy4"/>
    <dgm:cxn modelId="{B4AE3269-818E-194A-89E4-75F55623ECEF}" type="presParOf" srcId="{99BDE08C-78E2-0241-A595-07E57B3A6BA6}" destId="{C48DAC3D-A829-F74E-801B-A02AF3B4BD9C}" srcOrd="0" destOrd="0" presId="urn:microsoft.com/office/officeart/2005/8/layout/hierarchy4"/>
    <dgm:cxn modelId="{1FD71E19-6C1A-074D-90B1-6EC488EE4D23}" type="presParOf" srcId="{99BDE08C-78E2-0241-A595-07E57B3A6BA6}" destId="{E732F986-EDB7-C846-8B4B-19B7DEA5267E}" srcOrd="1" destOrd="0" presId="urn:microsoft.com/office/officeart/2005/8/layout/hierarchy4"/>
    <dgm:cxn modelId="{3A7B3041-F442-414F-ABA8-7448C780FA9A}" type="presParOf" srcId="{99BDE08C-78E2-0241-A595-07E57B3A6BA6}" destId="{DFA3C781-D87B-614F-87CC-61FED8E7E6F5}" srcOrd="2" destOrd="0" presId="urn:microsoft.com/office/officeart/2005/8/layout/hierarchy4"/>
    <dgm:cxn modelId="{6ED42FC1-E887-FB45-B6DA-B5316E736A89}" type="presParOf" srcId="{DFA3C781-D87B-614F-87CC-61FED8E7E6F5}" destId="{D4D94EEF-4E7E-2E4D-A0F6-D19D9C6F3894}" srcOrd="0" destOrd="0" presId="urn:microsoft.com/office/officeart/2005/8/layout/hierarchy4"/>
    <dgm:cxn modelId="{AC45A5A3-8034-5545-95F2-CF2699A31075}" type="presParOf" srcId="{D4D94EEF-4E7E-2E4D-A0F6-D19D9C6F3894}" destId="{E184BDC3-81C5-DB48-A9E7-CB3D0D17B0E5}" srcOrd="0" destOrd="0" presId="urn:microsoft.com/office/officeart/2005/8/layout/hierarchy4"/>
    <dgm:cxn modelId="{5F906DC2-0CE4-9B40-AC99-E19115A7C559}" type="presParOf" srcId="{D4D94EEF-4E7E-2E4D-A0F6-D19D9C6F3894}" destId="{8BA7D934-46A7-2545-9C2B-0B9D9ACFEA66}" srcOrd="1" destOrd="0" presId="urn:microsoft.com/office/officeart/2005/8/layout/hierarchy4"/>
    <dgm:cxn modelId="{C19349F3-98EB-BA4A-9BF7-D069B6FCA53E}" type="presParOf" srcId="{DFA3C781-D87B-614F-87CC-61FED8E7E6F5}" destId="{652BD7BB-6BEB-3E4E-A5F4-AB81D5906D1D}" srcOrd="1" destOrd="0" presId="urn:microsoft.com/office/officeart/2005/8/layout/hierarchy4"/>
    <dgm:cxn modelId="{738E9859-D3FA-494B-B6AE-765CE81764FD}" type="presParOf" srcId="{DFA3C781-D87B-614F-87CC-61FED8E7E6F5}" destId="{0461C12F-010A-3E40-BBF1-FDD8550F4253}" srcOrd="2" destOrd="0" presId="urn:microsoft.com/office/officeart/2005/8/layout/hierarchy4"/>
    <dgm:cxn modelId="{2EA6F397-308D-2F42-B178-581EBE558334}" type="presParOf" srcId="{0461C12F-010A-3E40-BBF1-FDD8550F4253}" destId="{CF6DF67A-B7B3-B54A-B114-6A83A2931E5E}" srcOrd="0" destOrd="0" presId="urn:microsoft.com/office/officeart/2005/8/layout/hierarchy4"/>
    <dgm:cxn modelId="{994CFF8E-58E1-C444-A325-8D66E390B9C0}" type="presParOf" srcId="{0461C12F-010A-3E40-BBF1-FDD8550F4253}" destId="{7100E809-A50A-B042-B0BA-A29AEA3FF590}" srcOrd="1" destOrd="0" presId="urn:microsoft.com/office/officeart/2005/8/layout/hierarchy4"/>
    <dgm:cxn modelId="{502338A1-1122-A44D-B22B-643A90BA67FD}" type="presParOf" srcId="{DFA3C781-D87B-614F-87CC-61FED8E7E6F5}" destId="{7817CB06-3E92-0441-A242-B8D705746DC8}" srcOrd="3" destOrd="0" presId="urn:microsoft.com/office/officeart/2005/8/layout/hierarchy4"/>
    <dgm:cxn modelId="{2FD816E2-7B98-AB40-868C-C4A21CD31CEE}" type="presParOf" srcId="{DFA3C781-D87B-614F-87CC-61FED8E7E6F5}" destId="{24B279F8-B055-8347-9E17-20871555B255}" srcOrd="4" destOrd="0" presId="urn:microsoft.com/office/officeart/2005/8/layout/hierarchy4"/>
    <dgm:cxn modelId="{9340224B-7729-1845-97DE-0D89A41E33B4}" type="presParOf" srcId="{24B279F8-B055-8347-9E17-20871555B255}" destId="{DD86141E-5B55-D94E-B192-FC7F1E019E50}" srcOrd="0" destOrd="0" presId="urn:microsoft.com/office/officeart/2005/8/layout/hierarchy4"/>
    <dgm:cxn modelId="{E9A11D75-5B9D-B548-A80F-AC0924E25A85}" type="presParOf" srcId="{24B279F8-B055-8347-9E17-20871555B255}" destId="{7FCBD98E-F49F-3841-8D40-DC1B2F01038C}" srcOrd="1" destOrd="0" presId="urn:microsoft.com/office/officeart/2005/8/layout/hierarchy4"/>
    <dgm:cxn modelId="{DEE80834-DE34-0E4F-891D-8EAC7EF563E9}" type="presParOf" srcId="{DFA3C781-D87B-614F-87CC-61FED8E7E6F5}" destId="{CED00B54-FA5A-AE44-8494-AC48F2D815AC}" srcOrd="5" destOrd="0" presId="urn:microsoft.com/office/officeart/2005/8/layout/hierarchy4"/>
    <dgm:cxn modelId="{BF7FAE22-98AB-F742-9126-D856DB43597D}" type="presParOf" srcId="{DFA3C781-D87B-614F-87CC-61FED8E7E6F5}" destId="{9FECECE2-CAB7-A043-A7A2-A95650770C0B}" srcOrd="6" destOrd="0" presId="urn:microsoft.com/office/officeart/2005/8/layout/hierarchy4"/>
    <dgm:cxn modelId="{D1A0B5AF-12AB-EE46-BF74-41FD68420607}" type="presParOf" srcId="{9FECECE2-CAB7-A043-A7A2-A95650770C0B}" destId="{F1BA0EB5-0F4E-7542-8B16-4D9F40FB88D0}" srcOrd="0" destOrd="0" presId="urn:microsoft.com/office/officeart/2005/8/layout/hierarchy4"/>
    <dgm:cxn modelId="{6437CFEB-F33B-E549-8A79-53D31DAA0BC1}" type="presParOf" srcId="{9FECECE2-CAB7-A043-A7A2-A95650770C0B}" destId="{53A85C48-F7E1-E64B-81D6-FD89611FBD5B}" srcOrd="1" destOrd="0" presId="urn:microsoft.com/office/officeart/2005/8/layout/hierarchy4"/>
    <dgm:cxn modelId="{66E881D7-9E36-EB4E-8B6A-3F4DE63DA526}" type="presParOf" srcId="{DFA3C781-D87B-614F-87CC-61FED8E7E6F5}" destId="{CD292538-5372-734A-8791-AF4138F1D162}" srcOrd="7" destOrd="0" presId="urn:microsoft.com/office/officeart/2005/8/layout/hierarchy4"/>
    <dgm:cxn modelId="{9498DA8D-E972-2D40-8A33-44A0B9534FFB}" type="presParOf" srcId="{DFA3C781-D87B-614F-87CC-61FED8E7E6F5}" destId="{FEC12B5F-678D-6547-8D47-ACC7439FB80A}" srcOrd="8" destOrd="0" presId="urn:microsoft.com/office/officeart/2005/8/layout/hierarchy4"/>
    <dgm:cxn modelId="{91DA15B6-EAC2-0046-B433-05AF1C26E8CB}" type="presParOf" srcId="{FEC12B5F-678D-6547-8D47-ACC7439FB80A}" destId="{962CC485-79CF-4048-ADEE-991A8383AEFF}" srcOrd="0" destOrd="0" presId="urn:microsoft.com/office/officeart/2005/8/layout/hierarchy4"/>
    <dgm:cxn modelId="{90E7AF42-A85C-724C-9647-650B91007B5C}" type="presParOf" srcId="{FEC12B5F-678D-6547-8D47-ACC7439FB80A}" destId="{049E8CD7-1815-AB48-B20B-136C53B1F7C8}" srcOrd="1" destOrd="0" presId="urn:microsoft.com/office/officeart/2005/8/layout/hierarchy4"/>
    <dgm:cxn modelId="{7E920D12-CDB3-514C-B772-4B0B4E8C58A3}" type="presParOf" srcId="{DFA3C781-D87B-614F-87CC-61FED8E7E6F5}" destId="{5F69CC81-8B03-EC48-98B6-742D68851C64}" srcOrd="9" destOrd="0" presId="urn:microsoft.com/office/officeart/2005/8/layout/hierarchy4"/>
    <dgm:cxn modelId="{1BA13F53-E8B9-3A40-909A-2CBAAC8BA770}" type="presParOf" srcId="{DFA3C781-D87B-614F-87CC-61FED8E7E6F5}" destId="{780157FB-9FE4-4A43-A8CD-8C10E7BBBF96}" srcOrd="10" destOrd="0" presId="urn:microsoft.com/office/officeart/2005/8/layout/hierarchy4"/>
    <dgm:cxn modelId="{29AA052D-316F-5349-BBE0-0846FB6BA7FD}" type="presParOf" srcId="{780157FB-9FE4-4A43-A8CD-8C10E7BBBF96}" destId="{4D224473-2EE3-644A-828D-F4651CAAC7C9}" srcOrd="0" destOrd="0" presId="urn:microsoft.com/office/officeart/2005/8/layout/hierarchy4"/>
    <dgm:cxn modelId="{DD1B2187-9B71-BE4D-8A8B-97F3413CCDA1}" type="presParOf" srcId="{780157FB-9FE4-4A43-A8CD-8C10E7BBBF96}" destId="{4739B40B-DA3C-1A44-9CC7-90F38DCD6B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A476C5-12DE-9A42-8957-DF1B243AF3FB}"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715BA3DE-A3A1-C941-8B3B-564E198F36AE}">
      <dgm:prSet/>
      <dgm:spPr/>
      <dgm:t>
        <a:bodyPr/>
        <a:lstStyle/>
        <a:p>
          <a:pPr rtl="0"/>
          <a:r>
            <a:rPr lang="en-US" smtClean="0"/>
            <a:t>Central Hudson Gas &amp; Electric Corp. v. Public Service Commission of New York, 447 U.S. 557 (1980)</a:t>
          </a:r>
          <a:endParaRPr lang="en-US"/>
        </a:p>
      </dgm:t>
    </dgm:pt>
    <dgm:pt modelId="{4C1C1B17-CF4A-D24D-8C13-0CE558723D9B}" type="parTrans" cxnId="{7D005BB4-D90F-CF49-A54A-7616C84EB19A}">
      <dgm:prSet/>
      <dgm:spPr/>
      <dgm:t>
        <a:bodyPr/>
        <a:lstStyle/>
        <a:p>
          <a:endParaRPr lang="en-US"/>
        </a:p>
      </dgm:t>
    </dgm:pt>
    <dgm:pt modelId="{9B48F8CB-1569-3A46-8F8A-29AB13600B1F}" type="sibTrans" cxnId="{7D005BB4-D90F-CF49-A54A-7616C84EB19A}">
      <dgm:prSet/>
      <dgm:spPr/>
      <dgm:t>
        <a:bodyPr/>
        <a:lstStyle/>
        <a:p>
          <a:endParaRPr lang="en-US"/>
        </a:p>
      </dgm:t>
    </dgm:pt>
    <dgm:pt modelId="{C8FD0B0B-9874-874B-B8D9-F10F94652BAD}">
      <dgm:prSet/>
      <dgm:spPr/>
      <dgm:t>
        <a:bodyPr/>
        <a:lstStyle/>
        <a:p>
          <a:pPr rtl="0"/>
          <a:r>
            <a:rPr lang="zh-CN" altLang="en-US" dirty="0" smtClean="0"/>
            <a:t>虚假和欺骗性的商业言论并不被看作是非法的行为</a:t>
          </a:r>
          <a:r>
            <a:rPr lang="en-US" altLang="zh-CN" dirty="0" smtClean="0"/>
            <a:t>...</a:t>
          </a:r>
          <a:r>
            <a:rPr lang="zh-CN" altLang="en-US" dirty="0" smtClean="0"/>
            <a:t>（这样的观点）可能被限定在服务政府重大利益的范围内，并且要通过直接促进这种利益 </a:t>
          </a:r>
          <a:r>
            <a:rPr lang="en-US" dirty="0" smtClean="0"/>
            <a:t>Id. at 566</a:t>
          </a:r>
          <a:endParaRPr lang="en-US" dirty="0"/>
        </a:p>
      </dgm:t>
    </dgm:pt>
    <dgm:pt modelId="{A6BD0BFB-5A00-6145-8E06-AA55E1F01217}" type="parTrans" cxnId="{C91F9E05-1D39-F642-ABBD-4DE5899F85CA}">
      <dgm:prSet/>
      <dgm:spPr/>
      <dgm:t>
        <a:bodyPr/>
        <a:lstStyle/>
        <a:p>
          <a:endParaRPr lang="en-US"/>
        </a:p>
      </dgm:t>
    </dgm:pt>
    <dgm:pt modelId="{3A27FABE-9948-4049-82C1-634FC99E159A}" type="sibTrans" cxnId="{C91F9E05-1D39-F642-ABBD-4DE5899F85CA}">
      <dgm:prSet/>
      <dgm:spPr/>
      <dgm:t>
        <a:bodyPr/>
        <a:lstStyle/>
        <a:p>
          <a:endParaRPr lang="en-US"/>
        </a:p>
      </dgm:t>
    </dgm:pt>
    <dgm:pt modelId="{D6BEBB54-7757-6342-B5A4-B22A7818C94D}">
      <dgm:prSet/>
      <dgm:spPr/>
      <dgm:t>
        <a:bodyPr/>
        <a:lstStyle/>
        <a:p>
          <a:pPr rtl="0"/>
          <a:r>
            <a:rPr lang="zh-CN" altLang="en-US" dirty="0" smtClean="0"/>
            <a:t>四部分测试以分析政府对商业言论的管制</a:t>
          </a:r>
          <a:endParaRPr lang="en-US" dirty="0" smtClean="0"/>
        </a:p>
      </dgm:t>
    </dgm:pt>
    <dgm:pt modelId="{8102212F-7BAB-B244-8FA2-F8C8A2444C53}" type="parTrans" cxnId="{B988576A-6D9F-CB45-AA69-E8EBBFBE52B6}">
      <dgm:prSet/>
      <dgm:spPr/>
      <dgm:t>
        <a:bodyPr/>
        <a:lstStyle/>
        <a:p>
          <a:endParaRPr lang="en-US"/>
        </a:p>
      </dgm:t>
    </dgm:pt>
    <dgm:pt modelId="{364CDD5C-99D5-2E46-B9B9-4C969F87FDC8}" type="sibTrans" cxnId="{B988576A-6D9F-CB45-AA69-E8EBBFBE52B6}">
      <dgm:prSet/>
      <dgm:spPr/>
      <dgm:t>
        <a:bodyPr/>
        <a:lstStyle/>
        <a:p>
          <a:endParaRPr lang="en-US"/>
        </a:p>
      </dgm:t>
    </dgm:pt>
    <dgm:pt modelId="{48CDBC35-2B13-3446-BDD5-C976B958A513}">
      <dgm:prSet/>
      <dgm:spPr/>
      <dgm:t>
        <a:bodyPr/>
        <a:lstStyle/>
        <a:p>
          <a:pPr rtl="0"/>
          <a:r>
            <a:rPr lang="en-US" dirty="0" smtClean="0"/>
            <a:t>(1) </a:t>
          </a:r>
          <a:r>
            <a:rPr lang="zh-CN" altLang="en-US" dirty="0" smtClean="0"/>
            <a:t>言论必须合法并且不能具有误导性</a:t>
          </a:r>
          <a:endParaRPr lang="en-US" dirty="0"/>
        </a:p>
      </dgm:t>
    </dgm:pt>
    <dgm:pt modelId="{10481B6B-5684-AE46-AC54-6746409E6D2D}" type="parTrans" cxnId="{D541876C-F38D-FE41-834E-60A1F545163D}">
      <dgm:prSet/>
      <dgm:spPr/>
      <dgm:t>
        <a:bodyPr/>
        <a:lstStyle/>
        <a:p>
          <a:endParaRPr lang="en-US"/>
        </a:p>
      </dgm:t>
    </dgm:pt>
    <dgm:pt modelId="{DD1E3C17-1737-B24F-A7AC-314DC7775166}" type="sibTrans" cxnId="{D541876C-F38D-FE41-834E-60A1F545163D}">
      <dgm:prSet/>
      <dgm:spPr/>
      <dgm:t>
        <a:bodyPr/>
        <a:lstStyle/>
        <a:p>
          <a:endParaRPr lang="en-US"/>
        </a:p>
      </dgm:t>
    </dgm:pt>
    <dgm:pt modelId="{F28491B0-CC55-CF4C-89A5-21449510F87F}">
      <dgm:prSet/>
      <dgm:spPr/>
      <dgm:t>
        <a:bodyPr/>
        <a:lstStyle/>
        <a:p>
          <a:pPr rtl="0"/>
          <a:r>
            <a:rPr lang="en-US" dirty="0" smtClean="0"/>
            <a:t>(2) </a:t>
          </a:r>
          <a:r>
            <a:rPr lang="zh-CN" altLang="en-US" dirty="0" smtClean="0"/>
            <a:t>所宣称的政府利益必须是重大的</a:t>
          </a:r>
          <a:endParaRPr lang="en-US" dirty="0"/>
        </a:p>
      </dgm:t>
    </dgm:pt>
    <dgm:pt modelId="{F9174DDB-24C4-2F41-95F3-E3A00230B20F}" type="parTrans" cxnId="{43530FA8-0D5A-E548-B7F2-186ACDC42720}">
      <dgm:prSet/>
      <dgm:spPr/>
      <dgm:t>
        <a:bodyPr/>
        <a:lstStyle/>
        <a:p>
          <a:endParaRPr lang="en-US"/>
        </a:p>
      </dgm:t>
    </dgm:pt>
    <dgm:pt modelId="{68309056-645C-1642-A7BB-FCEC1085E088}" type="sibTrans" cxnId="{43530FA8-0D5A-E548-B7F2-186ACDC42720}">
      <dgm:prSet/>
      <dgm:spPr/>
      <dgm:t>
        <a:bodyPr/>
        <a:lstStyle/>
        <a:p>
          <a:endParaRPr lang="en-US"/>
        </a:p>
      </dgm:t>
    </dgm:pt>
    <dgm:pt modelId="{96182C86-6995-2F4A-9A24-A1E48E4FF654}">
      <dgm:prSet/>
      <dgm:spPr/>
      <dgm:t>
        <a:bodyPr/>
        <a:lstStyle/>
        <a:p>
          <a:pPr rtl="0"/>
          <a:r>
            <a:rPr lang="en-US" dirty="0" smtClean="0"/>
            <a:t>(3) </a:t>
          </a:r>
          <a:r>
            <a:rPr lang="zh-CN" altLang="en-US" dirty="0" smtClean="0"/>
            <a:t>管制必须直接促进这种利益</a:t>
          </a:r>
          <a:endParaRPr lang="en-US" dirty="0"/>
        </a:p>
      </dgm:t>
    </dgm:pt>
    <dgm:pt modelId="{7E08529C-03E4-084B-B581-EDE45948C292}" type="parTrans" cxnId="{70724F3A-D3C3-614D-87B1-A06F3A4B91BA}">
      <dgm:prSet/>
      <dgm:spPr/>
      <dgm:t>
        <a:bodyPr/>
        <a:lstStyle/>
        <a:p>
          <a:endParaRPr lang="en-US"/>
        </a:p>
      </dgm:t>
    </dgm:pt>
    <dgm:pt modelId="{0072FAE1-65D4-7546-BE98-331D9937407D}" type="sibTrans" cxnId="{70724F3A-D3C3-614D-87B1-A06F3A4B91BA}">
      <dgm:prSet/>
      <dgm:spPr/>
      <dgm:t>
        <a:bodyPr/>
        <a:lstStyle/>
        <a:p>
          <a:endParaRPr lang="en-US"/>
        </a:p>
      </dgm:t>
    </dgm:pt>
    <dgm:pt modelId="{26357E1A-72D4-4537-B1F5-27B10ABF491B}">
      <dgm:prSet/>
      <dgm:spPr/>
      <dgm:t>
        <a:bodyPr/>
        <a:lstStyle/>
        <a:p>
          <a:pPr rtl="0"/>
          <a:r>
            <a:rPr lang="en-US" dirty="0" smtClean="0"/>
            <a:t>(4) </a:t>
          </a:r>
          <a:r>
            <a:rPr lang="zh-CN" altLang="en-US" dirty="0" smtClean="0"/>
            <a:t>管制不能超过服务这种利益的必要</a:t>
          </a:r>
          <a:endParaRPr lang="en-US" dirty="0"/>
        </a:p>
      </dgm:t>
    </dgm:pt>
    <dgm:pt modelId="{1DC17A7D-0323-4509-A0FF-AFFCF6BFF17D}" type="parTrans" cxnId="{9A0F7B49-8829-4FA4-A4D4-C218F44D49D4}">
      <dgm:prSet/>
      <dgm:spPr/>
    </dgm:pt>
    <dgm:pt modelId="{85010E59-87CE-4546-B3A4-C8D3BA96EB1E}" type="sibTrans" cxnId="{9A0F7B49-8829-4FA4-A4D4-C218F44D49D4}">
      <dgm:prSet/>
      <dgm:spPr/>
    </dgm:pt>
    <dgm:pt modelId="{5C2FDA61-9BD8-E346-87FC-4DE06EAA08BE}" type="pres">
      <dgm:prSet presAssocID="{8EA476C5-12DE-9A42-8957-DF1B243AF3FB}" presName="Name0" presStyleCnt="0">
        <dgm:presLayoutVars>
          <dgm:dir/>
          <dgm:animLvl val="lvl"/>
          <dgm:resizeHandles val="exact"/>
        </dgm:presLayoutVars>
      </dgm:prSet>
      <dgm:spPr/>
      <dgm:t>
        <a:bodyPr/>
        <a:lstStyle/>
        <a:p>
          <a:endParaRPr lang="en-US"/>
        </a:p>
      </dgm:t>
    </dgm:pt>
    <dgm:pt modelId="{300D7E7F-3F06-B149-B345-B289A292A97C}" type="pres">
      <dgm:prSet presAssocID="{715BA3DE-A3A1-C941-8B3B-564E198F36AE}" presName="composite" presStyleCnt="0"/>
      <dgm:spPr/>
    </dgm:pt>
    <dgm:pt modelId="{772EB5F2-65AA-8547-B3A8-6CE47D8207DE}" type="pres">
      <dgm:prSet presAssocID="{715BA3DE-A3A1-C941-8B3B-564E198F36AE}" presName="parTx" presStyleLbl="alignNode1" presStyleIdx="0" presStyleCnt="2">
        <dgm:presLayoutVars>
          <dgm:chMax val="0"/>
          <dgm:chPref val="0"/>
          <dgm:bulletEnabled val="1"/>
        </dgm:presLayoutVars>
      </dgm:prSet>
      <dgm:spPr/>
      <dgm:t>
        <a:bodyPr/>
        <a:lstStyle/>
        <a:p>
          <a:endParaRPr lang="en-US"/>
        </a:p>
      </dgm:t>
    </dgm:pt>
    <dgm:pt modelId="{CF5F8655-020D-6048-ABD4-542418A4B6EA}" type="pres">
      <dgm:prSet presAssocID="{715BA3DE-A3A1-C941-8B3B-564E198F36AE}" presName="desTx" presStyleLbl="alignAccFollowNode1" presStyleIdx="0" presStyleCnt="2">
        <dgm:presLayoutVars>
          <dgm:bulletEnabled val="1"/>
        </dgm:presLayoutVars>
      </dgm:prSet>
      <dgm:spPr/>
      <dgm:t>
        <a:bodyPr/>
        <a:lstStyle/>
        <a:p>
          <a:endParaRPr lang="en-US"/>
        </a:p>
      </dgm:t>
    </dgm:pt>
    <dgm:pt modelId="{0DD6D66C-FA5F-5149-A24B-1A4A31D0A232}" type="pres">
      <dgm:prSet presAssocID="{9B48F8CB-1569-3A46-8F8A-29AB13600B1F}" presName="space" presStyleCnt="0"/>
      <dgm:spPr/>
    </dgm:pt>
    <dgm:pt modelId="{1C5DE62B-AFB0-AA46-A3E6-D45866FBAC34}" type="pres">
      <dgm:prSet presAssocID="{D6BEBB54-7757-6342-B5A4-B22A7818C94D}" presName="composite" presStyleCnt="0"/>
      <dgm:spPr/>
    </dgm:pt>
    <dgm:pt modelId="{CB0BA4E7-7C48-4F4F-A1CC-4E9243B74479}" type="pres">
      <dgm:prSet presAssocID="{D6BEBB54-7757-6342-B5A4-B22A7818C94D}" presName="parTx" presStyleLbl="alignNode1" presStyleIdx="1" presStyleCnt="2">
        <dgm:presLayoutVars>
          <dgm:chMax val="0"/>
          <dgm:chPref val="0"/>
          <dgm:bulletEnabled val="1"/>
        </dgm:presLayoutVars>
      </dgm:prSet>
      <dgm:spPr/>
      <dgm:t>
        <a:bodyPr/>
        <a:lstStyle/>
        <a:p>
          <a:endParaRPr lang="en-US"/>
        </a:p>
      </dgm:t>
    </dgm:pt>
    <dgm:pt modelId="{7B297F95-AEB9-6048-A57B-CCA69B1122B3}" type="pres">
      <dgm:prSet presAssocID="{D6BEBB54-7757-6342-B5A4-B22A7818C94D}" presName="desTx" presStyleLbl="alignAccFollowNode1" presStyleIdx="1" presStyleCnt="2">
        <dgm:presLayoutVars>
          <dgm:bulletEnabled val="1"/>
        </dgm:presLayoutVars>
      </dgm:prSet>
      <dgm:spPr/>
      <dgm:t>
        <a:bodyPr/>
        <a:lstStyle/>
        <a:p>
          <a:endParaRPr lang="en-US"/>
        </a:p>
      </dgm:t>
    </dgm:pt>
  </dgm:ptLst>
  <dgm:cxnLst>
    <dgm:cxn modelId="{817F5D99-A8B8-D647-9CE7-C1E94F6D17FA}" type="presOf" srcId="{715BA3DE-A3A1-C941-8B3B-564E198F36AE}" destId="{772EB5F2-65AA-8547-B3A8-6CE47D8207DE}" srcOrd="0" destOrd="0" presId="urn:microsoft.com/office/officeart/2005/8/layout/hList1"/>
    <dgm:cxn modelId="{2B7B0B31-3A5D-0D4B-97BD-0D51FBA2F1CC}" type="presOf" srcId="{8EA476C5-12DE-9A42-8957-DF1B243AF3FB}" destId="{5C2FDA61-9BD8-E346-87FC-4DE06EAA08BE}" srcOrd="0" destOrd="0" presId="urn:microsoft.com/office/officeart/2005/8/layout/hList1"/>
    <dgm:cxn modelId="{465DD943-6CB4-B14A-9729-101EC2BCF2E7}" type="presOf" srcId="{D6BEBB54-7757-6342-B5A4-B22A7818C94D}" destId="{CB0BA4E7-7C48-4F4F-A1CC-4E9243B74479}" srcOrd="0" destOrd="0" presId="urn:microsoft.com/office/officeart/2005/8/layout/hList1"/>
    <dgm:cxn modelId="{50E80826-D79D-4A08-BB9B-FF4EAFC01A06}" type="presOf" srcId="{26357E1A-72D4-4537-B1F5-27B10ABF491B}" destId="{7B297F95-AEB9-6048-A57B-CCA69B1122B3}" srcOrd="0" destOrd="3" presId="urn:microsoft.com/office/officeart/2005/8/layout/hList1"/>
    <dgm:cxn modelId="{C91F9E05-1D39-F642-ABBD-4DE5899F85CA}" srcId="{715BA3DE-A3A1-C941-8B3B-564E198F36AE}" destId="{C8FD0B0B-9874-874B-B8D9-F10F94652BAD}" srcOrd="0" destOrd="0" parTransId="{A6BD0BFB-5A00-6145-8E06-AA55E1F01217}" sibTransId="{3A27FABE-9948-4049-82C1-634FC99E159A}"/>
    <dgm:cxn modelId="{2764C818-058B-E449-BF66-0EF68685ED26}" type="presOf" srcId="{C8FD0B0B-9874-874B-B8D9-F10F94652BAD}" destId="{CF5F8655-020D-6048-ABD4-542418A4B6EA}" srcOrd="0" destOrd="0" presId="urn:microsoft.com/office/officeart/2005/8/layout/hList1"/>
    <dgm:cxn modelId="{2664D730-85B6-D049-A06A-E086CD8C8DB4}" type="presOf" srcId="{96182C86-6995-2F4A-9A24-A1E48E4FF654}" destId="{7B297F95-AEB9-6048-A57B-CCA69B1122B3}" srcOrd="0" destOrd="2" presId="urn:microsoft.com/office/officeart/2005/8/layout/hList1"/>
    <dgm:cxn modelId="{70724F3A-D3C3-614D-87B1-A06F3A4B91BA}" srcId="{D6BEBB54-7757-6342-B5A4-B22A7818C94D}" destId="{96182C86-6995-2F4A-9A24-A1E48E4FF654}" srcOrd="2" destOrd="0" parTransId="{7E08529C-03E4-084B-B581-EDE45948C292}" sibTransId="{0072FAE1-65D4-7546-BE98-331D9937407D}"/>
    <dgm:cxn modelId="{43530FA8-0D5A-E548-B7F2-186ACDC42720}" srcId="{D6BEBB54-7757-6342-B5A4-B22A7818C94D}" destId="{F28491B0-CC55-CF4C-89A5-21449510F87F}" srcOrd="1" destOrd="0" parTransId="{F9174DDB-24C4-2F41-95F3-E3A00230B20F}" sibTransId="{68309056-645C-1642-A7BB-FCEC1085E088}"/>
    <dgm:cxn modelId="{AB2746D7-588E-2847-B544-BB165F13A4E9}" type="presOf" srcId="{F28491B0-CC55-CF4C-89A5-21449510F87F}" destId="{7B297F95-AEB9-6048-A57B-CCA69B1122B3}" srcOrd="0" destOrd="1" presId="urn:microsoft.com/office/officeart/2005/8/layout/hList1"/>
    <dgm:cxn modelId="{D541876C-F38D-FE41-834E-60A1F545163D}" srcId="{D6BEBB54-7757-6342-B5A4-B22A7818C94D}" destId="{48CDBC35-2B13-3446-BDD5-C976B958A513}" srcOrd="0" destOrd="0" parTransId="{10481B6B-5684-AE46-AC54-6746409E6D2D}" sibTransId="{DD1E3C17-1737-B24F-A7AC-314DC7775166}"/>
    <dgm:cxn modelId="{B988576A-6D9F-CB45-AA69-E8EBBFBE52B6}" srcId="{8EA476C5-12DE-9A42-8957-DF1B243AF3FB}" destId="{D6BEBB54-7757-6342-B5A4-B22A7818C94D}" srcOrd="1" destOrd="0" parTransId="{8102212F-7BAB-B244-8FA2-F8C8A2444C53}" sibTransId="{364CDD5C-99D5-2E46-B9B9-4C969F87FDC8}"/>
    <dgm:cxn modelId="{7D005BB4-D90F-CF49-A54A-7616C84EB19A}" srcId="{8EA476C5-12DE-9A42-8957-DF1B243AF3FB}" destId="{715BA3DE-A3A1-C941-8B3B-564E198F36AE}" srcOrd="0" destOrd="0" parTransId="{4C1C1B17-CF4A-D24D-8C13-0CE558723D9B}" sibTransId="{9B48F8CB-1569-3A46-8F8A-29AB13600B1F}"/>
    <dgm:cxn modelId="{9A0F7B49-8829-4FA4-A4D4-C218F44D49D4}" srcId="{D6BEBB54-7757-6342-B5A4-B22A7818C94D}" destId="{26357E1A-72D4-4537-B1F5-27B10ABF491B}" srcOrd="3" destOrd="0" parTransId="{1DC17A7D-0323-4509-A0FF-AFFCF6BFF17D}" sibTransId="{85010E59-87CE-4546-B3A4-C8D3BA96EB1E}"/>
    <dgm:cxn modelId="{4BA50E5B-314C-7640-916F-ABFB3FA7FB71}" type="presOf" srcId="{48CDBC35-2B13-3446-BDD5-C976B958A513}" destId="{7B297F95-AEB9-6048-A57B-CCA69B1122B3}" srcOrd="0" destOrd="0" presId="urn:microsoft.com/office/officeart/2005/8/layout/hList1"/>
    <dgm:cxn modelId="{A6F56840-94C5-B145-88CA-BC99A1BFD191}" type="presParOf" srcId="{5C2FDA61-9BD8-E346-87FC-4DE06EAA08BE}" destId="{300D7E7F-3F06-B149-B345-B289A292A97C}" srcOrd="0" destOrd="0" presId="urn:microsoft.com/office/officeart/2005/8/layout/hList1"/>
    <dgm:cxn modelId="{0DA90819-B7D3-764F-A244-53D7786C1E86}" type="presParOf" srcId="{300D7E7F-3F06-B149-B345-B289A292A97C}" destId="{772EB5F2-65AA-8547-B3A8-6CE47D8207DE}" srcOrd="0" destOrd="0" presId="urn:microsoft.com/office/officeart/2005/8/layout/hList1"/>
    <dgm:cxn modelId="{87E7A572-6DE1-514D-9D9D-AD79E3295A4F}" type="presParOf" srcId="{300D7E7F-3F06-B149-B345-B289A292A97C}" destId="{CF5F8655-020D-6048-ABD4-542418A4B6EA}" srcOrd="1" destOrd="0" presId="urn:microsoft.com/office/officeart/2005/8/layout/hList1"/>
    <dgm:cxn modelId="{6EDD8EBC-B4D6-1E4A-BE76-E84AF086B20F}" type="presParOf" srcId="{5C2FDA61-9BD8-E346-87FC-4DE06EAA08BE}" destId="{0DD6D66C-FA5F-5149-A24B-1A4A31D0A232}" srcOrd="1" destOrd="0" presId="urn:microsoft.com/office/officeart/2005/8/layout/hList1"/>
    <dgm:cxn modelId="{222C54A2-0E87-4F49-B1B0-666F2FF25DCA}" type="presParOf" srcId="{5C2FDA61-9BD8-E346-87FC-4DE06EAA08BE}" destId="{1C5DE62B-AFB0-AA46-A3E6-D45866FBAC34}" srcOrd="2" destOrd="0" presId="urn:microsoft.com/office/officeart/2005/8/layout/hList1"/>
    <dgm:cxn modelId="{E8AFB81A-3789-2142-AF64-E27893EEC65F}" type="presParOf" srcId="{1C5DE62B-AFB0-AA46-A3E6-D45866FBAC34}" destId="{CB0BA4E7-7C48-4F4F-A1CC-4E9243B74479}" srcOrd="0" destOrd="0" presId="urn:microsoft.com/office/officeart/2005/8/layout/hList1"/>
    <dgm:cxn modelId="{676561DD-9388-B848-8217-FFC9E6562A2F}" type="presParOf" srcId="{1C5DE62B-AFB0-AA46-A3E6-D45866FBAC34}" destId="{7B297F95-AEB9-6048-A57B-CCA69B1122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C96C65-D48B-574E-84F0-938EDF423429}"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6E73407D-A285-AE4B-95B1-E3DE1434BBF0}">
      <dgm:prSet/>
      <dgm:spPr/>
      <dgm:t>
        <a:bodyPr/>
        <a:lstStyle/>
        <a:p>
          <a:pPr rtl="0"/>
          <a:r>
            <a:rPr lang="en-US" dirty="0" err="1" smtClean="0">
              <a:solidFill>
                <a:srgbClr val="002060"/>
              </a:solidFill>
            </a:rPr>
            <a:t>Zauderer</a:t>
          </a:r>
          <a:r>
            <a:rPr lang="en-US" dirty="0" smtClean="0">
              <a:solidFill>
                <a:srgbClr val="002060"/>
              </a:solidFill>
            </a:rPr>
            <a:t> v. Office of Disciplinary Counsel of Supreme Court of Ohio, 471 U.S. 626, 651 (1985)</a:t>
          </a:r>
          <a:endParaRPr lang="en-US" dirty="0">
            <a:solidFill>
              <a:srgbClr val="002060"/>
            </a:solidFill>
          </a:endParaRPr>
        </a:p>
      </dgm:t>
    </dgm:pt>
    <dgm:pt modelId="{7FE18CBB-D3C5-9C4C-A0E7-C080ACBBED84}" type="parTrans" cxnId="{66FC8905-7E4F-6449-9627-D497CBB1F871}">
      <dgm:prSet/>
      <dgm:spPr/>
      <dgm:t>
        <a:bodyPr/>
        <a:lstStyle/>
        <a:p>
          <a:endParaRPr lang="en-US"/>
        </a:p>
      </dgm:t>
    </dgm:pt>
    <dgm:pt modelId="{435A5836-D5A5-A64F-A93C-664E52B2C716}" type="sibTrans" cxnId="{66FC8905-7E4F-6449-9627-D497CBB1F871}">
      <dgm:prSet/>
      <dgm:spPr/>
      <dgm:t>
        <a:bodyPr/>
        <a:lstStyle/>
        <a:p>
          <a:endParaRPr lang="en-US"/>
        </a:p>
      </dgm:t>
    </dgm:pt>
    <dgm:pt modelId="{6FBF151A-9666-2E48-81C3-E6799737EF87}">
      <dgm:prSet/>
      <dgm:spPr/>
      <dgm:t>
        <a:bodyPr/>
        <a:lstStyle/>
        <a:p>
          <a:pPr rtl="0"/>
          <a:r>
            <a:rPr lang="zh-CN" altLang="en-US" dirty="0" smtClean="0"/>
            <a:t>案例</a:t>
          </a:r>
          <a:r>
            <a:rPr lang="en-US" dirty="0" smtClean="0"/>
            <a:t>: </a:t>
          </a:r>
          <a:r>
            <a:rPr lang="zh-CN" altLang="en-US" dirty="0" smtClean="0"/>
            <a:t>俄亥俄律师监管部门处罚了</a:t>
          </a:r>
          <a:r>
            <a:rPr lang="en-US" dirty="0" smtClean="0"/>
            <a:t>Zauderer</a:t>
          </a:r>
          <a:r>
            <a:rPr lang="zh-CN" altLang="en-US" dirty="0" smtClean="0"/>
            <a:t>，部分原因是</a:t>
          </a:r>
          <a:r>
            <a:rPr lang="zh-CN" altLang="en-US" b="0" i="0" dirty="0" smtClean="0"/>
            <a:t>他没有在广告中披露他服务的意外费用，如果他们输了，客户可能会承担诉讼费用。</a:t>
          </a:r>
          <a:endParaRPr lang="en-US" dirty="0"/>
        </a:p>
      </dgm:t>
    </dgm:pt>
    <dgm:pt modelId="{B4F80039-6C18-004F-89E5-224A1A2EF191}" type="parTrans" cxnId="{00AFB7B7-31FC-A948-8557-7C048C9BFAD4}">
      <dgm:prSet/>
      <dgm:spPr/>
      <dgm:t>
        <a:bodyPr/>
        <a:lstStyle/>
        <a:p>
          <a:endParaRPr lang="en-US"/>
        </a:p>
      </dgm:t>
    </dgm:pt>
    <dgm:pt modelId="{65C2145D-E3E4-8C45-AF0D-25F323D59525}" type="sibTrans" cxnId="{00AFB7B7-31FC-A948-8557-7C048C9BFAD4}">
      <dgm:prSet/>
      <dgm:spPr/>
      <dgm:t>
        <a:bodyPr/>
        <a:lstStyle/>
        <a:p>
          <a:endParaRPr lang="en-US"/>
        </a:p>
      </dgm:t>
    </dgm:pt>
    <dgm:pt modelId="{72007A76-BAEB-CD49-A8D2-56A23B8F9363}">
      <dgm:prSet/>
      <dgm:spPr/>
      <dgm:t>
        <a:bodyPr/>
        <a:lstStyle/>
        <a:p>
          <a:pPr rtl="0"/>
          <a:r>
            <a:rPr lang="zh-CN" altLang="en-US" b="0" i="0" dirty="0" smtClean="0"/>
            <a:t>合理的基础标准</a:t>
          </a:r>
          <a:r>
            <a:rPr lang="en-US" altLang="zh-CN" b="0" i="0" dirty="0" smtClean="0"/>
            <a:t>:</a:t>
          </a:r>
          <a:r>
            <a:rPr lang="zh-CN" altLang="en-US" b="0" i="0" dirty="0" smtClean="0"/>
            <a:t>纯粹的事实性、无争议性、合理地与合法的政府利益相关，而不是过度的负担。</a:t>
          </a:r>
          <a:endParaRPr lang="en-US" dirty="0"/>
        </a:p>
      </dgm:t>
    </dgm:pt>
    <dgm:pt modelId="{741F8C4B-EE5D-3C4B-B741-52E4363C5187}" type="parTrans" cxnId="{4F2DF987-3A01-6E45-A5A3-B44BD113F5BA}">
      <dgm:prSet/>
      <dgm:spPr/>
      <dgm:t>
        <a:bodyPr/>
        <a:lstStyle/>
        <a:p>
          <a:endParaRPr lang="en-US"/>
        </a:p>
      </dgm:t>
    </dgm:pt>
    <dgm:pt modelId="{D3B5329A-B60C-CE45-8E06-0EDC4E227815}" type="sibTrans" cxnId="{4F2DF987-3A01-6E45-A5A3-B44BD113F5BA}">
      <dgm:prSet/>
      <dgm:spPr/>
      <dgm:t>
        <a:bodyPr/>
        <a:lstStyle/>
        <a:p>
          <a:endParaRPr lang="en-US"/>
        </a:p>
      </dgm:t>
    </dgm:pt>
    <dgm:pt modelId="{63697555-23FE-4C42-BE2A-2AC22FD6C1DC}">
      <dgm:prSet/>
      <dgm:spPr/>
      <dgm:t>
        <a:bodyPr/>
        <a:lstStyle/>
        <a:p>
          <a:pPr rtl="0"/>
          <a:r>
            <a:rPr lang="zh-CN" altLang="en-US" b="0" i="0" dirty="0" smtClean="0"/>
            <a:t>由于俄亥俄州要求律师广告中提供“纯粹的事实和无争议的信息”，这与各州放置欺骗的利益相符，登广告者的权利得到了“充分保护”</a:t>
          </a:r>
          <a:r>
            <a:rPr lang="en-US" dirty="0" smtClean="0"/>
            <a:t> Id. at 651”</a:t>
          </a:r>
          <a:endParaRPr lang="en-US" dirty="0"/>
        </a:p>
      </dgm:t>
    </dgm:pt>
    <dgm:pt modelId="{1B492273-6126-FA4A-ACA3-591E2D05B8EC}" type="parTrans" cxnId="{16871CD6-D08E-7C4A-BB69-53D985067599}">
      <dgm:prSet/>
      <dgm:spPr/>
      <dgm:t>
        <a:bodyPr/>
        <a:lstStyle/>
        <a:p>
          <a:endParaRPr lang="en-US"/>
        </a:p>
      </dgm:t>
    </dgm:pt>
    <dgm:pt modelId="{DDBB38D7-1ACC-2244-A705-844D2A91CD7C}" type="sibTrans" cxnId="{16871CD6-D08E-7C4A-BB69-53D985067599}">
      <dgm:prSet/>
      <dgm:spPr/>
      <dgm:t>
        <a:bodyPr/>
        <a:lstStyle/>
        <a:p>
          <a:endParaRPr lang="en-US"/>
        </a:p>
      </dgm:t>
    </dgm:pt>
    <dgm:pt modelId="{CBBBE684-8C25-3D4C-835C-1ED561872199}" type="pres">
      <dgm:prSet presAssocID="{84C96C65-D48B-574E-84F0-938EDF423429}" presName="hierChild1" presStyleCnt="0">
        <dgm:presLayoutVars>
          <dgm:orgChart val="1"/>
          <dgm:chPref val="1"/>
          <dgm:dir/>
          <dgm:animOne val="branch"/>
          <dgm:animLvl val="lvl"/>
          <dgm:resizeHandles/>
        </dgm:presLayoutVars>
      </dgm:prSet>
      <dgm:spPr/>
      <dgm:t>
        <a:bodyPr/>
        <a:lstStyle/>
        <a:p>
          <a:endParaRPr lang="en-US"/>
        </a:p>
      </dgm:t>
    </dgm:pt>
    <dgm:pt modelId="{ACD1144E-4FB7-3349-9C81-285117E3D8ED}" type="pres">
      <dgm:prSet presAssocID="{6E73407D-A285-AE4B-95B1-E3DE1434BBF0}" presName="hierRoot1" presStyleCnt="0">
        <dgm:presLayoutVars>
          <dgm:hierBranch val="init"/>
        </dgm:presLayoutVars>
      </dgm:prSet>
      <dgm:spPr/>
    </dgm:pt>
    <dgm:pt modelId="{45643577-2952-7740-989E-F4F90D089170}" type="pres">
      <dgm:prSet presAssocID="{6E73407D-A285-AE4B-95B1-E3DE1434BBF0}" presName="rootComposite1" presStyleCnt="0"/>
      <dgm:spPr/>
    </dgm:pt>
    <dgm:pt modelId="{B7AC1BB2-876B-A64D-89E7-61EC0B12B200}" type="pres">
      <dgm:prSet presAssocID="{6E73407D-A285-AE4B-95B1-E3DE1434BBF0}" presName="rootText1" presStyleLbl="node0" presStyleIdx="0" presStyleCnt="1" custScaleX="213653">
        <dgm:presLayoutVars>
          <dgm:chPref val="3"/>
        </dgm:presLayoutVars>
      </dgm:prSet>
      <dgm:spPr/>
      <dgm:t>
        <a:bodyPr/>
        <a:lstStyle/>
        <a:p>
          <a:endParaRPr lang="en-US"/>
        </a:p>
      </dgm:t>
    </dgm:pt>
    <dgm:pt modelId="{5AE9BE41-22D4-484A-8D97-ED1D0BAAD5F0}" type="pres">
      <dgm:prSet presAssocID="{6E73407D-A285-AE4B-95B1-E3DE1434BBF0}" presName="rootConnector1" presStyleLbl="node1" presStyleIdx="0" presStyleCnt="0"/>
      <dgm:spPr/>
      <dgm:t>
        <a:bodyPr/>
        <a:lstStyle/>
        <a:p>
          <a:endParaRPr lang="en-US"/>
        </a:p>
      </dgm:t>
    </dgm:pt>
    <dgm:pt modelId="{E65BE73D-BE4C-2F4B-B171-5A8E4B90E2BC}" type="pres">
      <dgm:prSet presAssocID="{6E73407D-A285-AE4B-95B1-E3DE1434BBF0}" presName="hierChild2" presStyleCnt="0"/>
      <dgm:spPr/>
    </dgm:pt>
    <dgm:pt modelId="{41212BAC-3430-0D43-942B-D3235B863F77}" type="pres">
      <dgm:prSet presAssocID="{B4F80039-6C18-004F-89E5-224A1A2EF191}" presName="Name37" presStyleLbl="parChTrans1D2" presStyleIdx="0" presStyleCnt="2"/>
      <dgm:spPr/>
      <dgm:t>
        <a:bodyPr/>
        <a:lstStyle/>
        <a:p>
          <a:endParaRPr lang="en-US"/>
        </a:p>
      </dgm:t>
    </dgm:pt>
    <dgm:pt modelId="{33042C60-9165-A243-9763-5B80CF9AF9D1}" type="pres">
      <dgm:prSet presAssocID="{6FBF151A-9666-2E48-81C3-E6799737EF87}" presName="hierRoot2" presStyleCnt="0">
        <dgm:presLayoutVars>
          <dgm:hierBranch val="init"/>
        </dgm:presLayoutVars>
      </dgm:prSet>
      <dgm:spPr/>
    </dgm:pt>
    <dgm:pt modelId="{44D960BF-D70C-9E41-AA3B-9ECF9CB58564}" type="pres">
      <dgm:prSet presAssocID="{6FBF151A-9666-2E48-81C3-E6799737EF87}" presName="rootComposite" presStyleCnt="0"/>
      <dgm:spPr/>
    </dgm:pt>
    <dgm:pt modelId="{7888306F-1202-9E4F-AD5C-D92945F07CD5}" type="pres">
      <dgm:prSet presAssocID="{6FBF151A-9666-2E48-81C3-E6799737EF87}" presName="rootText" presStyleLbl="node2" presStyleIdx="0" presStyleCnt="2" custScaleY="163586">
        <dgm:presLayoutVars>
          <dgm:chPref val="3"/>
        </dgm:presLayoutVars>
      </dgm:prSet>
      <dgm:spPr/>
      <dgm:t>
        <a:bodyPr/>
        <a:lstStyle/>
        <a:p>
          <a:endParaRPr lang="en-US"/>
        </a:p>
      </dgm:t>
    </dgm:pt>
    <dgm:pt modelId="{9EE4739F-20D8-9B49-8F47-B0FD5FAD124B}" type="pres">
      <dgm:prSet presAssocID="{6FBF151A-9666-2E48-81C3-E6799737EF87}" presName="rootConnector" presStyleLbl="node2" presStyleIdx="0" presStyleCnt="2"/>
      <dgm:spPr/>
      <dgm:t>
        <a:bodyPr/>
        <a:lstStyle/>
        <a:p>
          <a:endParaRPr lang="en-US"/>
        </a:p>
      </dgm:t>
    </dgm:pt>
    <dgm:pt modelId="{23989369-0730-F244-B9C4-E27856DC3700}" type="pres">
      <dgm:prSet presAssocID="{6FBF151A-9666-2E48-81C3-E6799737EF87}" presName="hierChild4" presStyleCnt="0"/>
      <dgm:spPr/>
    </dgm:pt>
    <dgm:pt modelId="{F43B0C47-C0E5-E04D-884F-88884F8B8128}" type="pres">
      <dgm:prSet presAssocID="{6FBF151A-9666-2E48-81C3-E6799737EF87}" presName="hierChild5" presStyleCnt="0"/>
      <dgm:spPr/>
    </dgm:pt>
    <dgm:pt modelId="{D107BA8E-3D9F-6D43-A532-A6F3A55E1AA4}" type="pres">
      <dgm:prSet presAssocID="{741F8C4B-EE5D-3C4B-B741-52E4363C5187}" presName="Name37" presStyleLbl="parChTrans1D2" presStyleIdx="1" presStyleCnt="2"/>
      <dgm:spPr/>
      <dgm:t>
        <a:bodyPr/>
        <a:lstStyle/>
        <a:p>
          <a:endParaRPr lang="en-US"/>
        </a:p>
      </dgm:t>
    </dgm:pt>
    <dgm:pt modelId="{CBF67AE2-7692-204A-B014-F16F00D8D5C2}" type="pres">
      <dgm:prSet presAssocID="{72007A76-BAEB-CD49-A8D2-56A23B8F9363}" presName="hierRoot2" presStyleCnt="0">
        <dgm:presLayoutVars>
          <dgm:hierBranch val="init"/>
        </dgm:presLayoutVars>
      </dgm:prSet>
      <dgm:spPr/>
    </dgm:pt>
    <dgm:pt modelId="{9974799C-3B9C-6F45-9227-92B918300331}" type="pres">
      <dgm:prSet presAssocID="{72007A76-BAEB-CD49-A8D2-56A23B8F9363}" presName="rootComposite" presStyleCnt="0"/>
      <dgm:spPr/>
    </dgm:pt>
    <dgm:pt modelId="{87390B19-9ED6-B748-A3FD-01CC705071EB}" type="pres">
      <dgm:prSet presAssocID="{72007A76-BAEB-CD49-A8D2-56A23B8F9363}" presName="rootText" presStyleLbl="node2" presStyleIdx="1" presStyleCnt="2" custScaleX="135918" custLinFactNeighborX="3028" custLinFactNeighborY="1045">
        <dgm:presLayoutVars>
          <dgm:chPref val="3"/>
        </dgm:presLayoutVars>
      </dgm:prSet>
      <dgm:spPr/>
      <dgm:t>
        <a:bodyPr/>
        <a:lstStyle/>
        <a:p>
          <a:endParaRPr lang="en-US"/>
        </a:p>
      </dgm:t>
    </dgm:pt>
    <dgm:pt modelId="{7E0612B3-6771-854C-AF73-8569F0ACD52A}" type="pres">
      <dgm:prSet presAssocID="{72007A76-BAEB-CD49-A8D2-56A23B8F9363}" presName="rootConnector" presStyleLbl="node2" presStyleIdx="1" presStyleCnt="2"/>
      <dgm:spPr/>
      <dgm:t>
        <a:bodyPr/>
        <a:lstStyle/>
        <a:p>
          <a:endParaRPr lang="en-US"/>
        </a:p>
      </dgm:t>
    </dgm:pt>
    <dgm:pt modelId="{722B2AFA-05F3-7C49-AD25-47E6720D6EE1}" type="pres">
      <dgm:prSet presAssocID="{72007A76-BAEB-CD49-A8D2-56A23B8F9363}" presName="hierChild4" presStyleCnt="0"/>
      <dgm:spPr/>
    </dgm:pt>
    <dgm:pt modelId="{6E934076-12B7-A847-BBE8-31BAF486AD88}" type="pres">
      <dgm:prSet presAssocID="{1B492273-6126-FA4A-ACA3-591E2D05B8EC}" presName="Name37" presStyleLbl="parChTrans1D3" presStyleIdx="0" presStyleCnt="1"/>
      <dgm:spPr/>
      <dgm:t>
        <a:bodyPr/>
        <a:lstStyle/>
        <a:p>
          <a:endParaRPr lang="en-US"/>
        </a:p>
      </dgm:t>
    </dgm:pt>
    <dgm:pt modelId="{0914A8CC-AF74-5C4B-8FC8-E0AAFD02F8F7}" type="pres">
      <dgm:prSet presAssocID="{63697555-23FE-4C42-BE2A-2AC22FD6C1DC}" presName="hierRoot2" presStyleCnt="0">
        <dgm:presLayoutVars>
          <dgm:hierBranch val="init"/>
        </dgm:presLayoutVars>
      </dgm:prSet>
      <dgm:spPr/>
    </dgm:pt>
    <dgm:pt modelId="{1DCA3057-0F5B-B541-99C9-191DB8177942}" type="pres">
      <dgm:prSet presAssocID="{63697555-23FE-4C42-BE2A-2AC22FD6C1DC}" presName="rootComposite" presStyleCnt="0"/>
      <dgm:spPr/>
    </dgm:pt>
    <dgm:pt modelId="{090CA2F2-6745-9242-A823-04AF8F34882B}" type="pres">
      <dgm:prSet presAssocID="{63697555-23FE-4C42-BE2A-2AC22FD6C1DC}" presName="rootText" presStyleLbl="node3" presStyleIdx="0" presStyleCnt="1" custScaleX="181099" custLinFactNeighborX="0" custLinFactNeighborY="-32007">
        <dgm:presLayoutVars>
          <dgm:chPref val="3"/>
        </dgm:presLayoutVars>
      </dgm:prSet>
      <dgm:spPr/>
      <dgm:t>
        <a:bodyPr/>
        <a:lstStyle/>
        <a:p>
          <a:endParaRPr lang="en-US"/>
        </a:p>
      </dgm:t>
    </dgm:pt>
    <dgm:pt modelId="{7B939684-869A-814B-BB82-F213B074040A}" type="pres">
      <dgm:prSet presAssocID="{63697555-23FE-4C42-BE2A-2AC22FD6C1DC}" presName="rootConnector" presStyleLbl="node3" presStyleIdx="0" presStyleCnt="1"/>
      <dgm:spPr/>
      <dgm:t>
        <a:bodyPr/>
        <a:lstStyle/>
        <a:p>
          <a:endParaRPr lang="en-US"/>
        </a:p>
      </dgm:t>
    </dgm:pt>
    <dgm:pt modelId="{49405F28-58DA-AA41-A196-2584F3A0F0DF}" type="pres">
      <dgm:prSet presAssocID="{63697555-23FE-4C42-BE2A-2AC22FD6C1DC}" presName="hierChild4" presStyleCnt="0"/>
      <dgm:spPr/>
    </dgm:pt>
    <dgm:pt modelId="{D436CE84-5818-C842-BEAD-B95DFBA28A9C}" type="pres">
      <dgm:prSet presAssocID="{63697555-23FE-4C42-BE2A-2AC22FD6C1DC}" presName="hierChild5" presStyleCnt="0"/>
      <dgm:spPr/>
    </dgm:pt>
    <dgm:pt modelId="{EBDAE750-6757-534D-B991-40A6A60DA0DB}" type="pres">
      <dgm:prSet presAssocID="{72007A76-BAEB-CD49-A8D2-56A23B8F9363}" presName="hierChild5" presStyleCnt="0"/>
      <dgm:spPr/>
    </dgm:pt>
    <dgm:pt modelId="{5BBD9998-BE01-0243-8575-AFB2EC3A8039}" type="pres">
      <dgm:prSet presAssocID="{6E73407D-A285-AE4B-95B1-E3DE1434BBF0}" presName="hierChild3" presStyleCnt="0"/>
      <dgm:spPr/>
    </dgm:pt>
  </dgm:ptLst>
  <dgm:cxnLst>
    <dgm:cxn modelId="{66FC8905-7E4F-6449-9627-D497CBB1F871}" srcId="{84C96C65-D48B-574E-84F0-938EDF423429}" destId="{6E73407D-A285-AE4B-95B1-E3DE1434BBF0}" srcOrd="0" destOrd="0" parTransId="{7FE18CBB-D3C5-9C4C-A0E7-C080ACBBED84}" sibTransId="{435A5836-D5A5-A64F-A93C-664E52B2C716}"/>
    <dgm:cxn modelId="{4F2DF987-3A01-6E45-A5A3-B44BD113F5BA}" srcId="{6E73407D-A285-AE4B-95B1-E3DE1434BBF0}" destId="{72007A76-BAEB-CD49-A8D2-56A23B8F9363}" srcOrd="1" destOrd="0" parTransId="{741F8C4B-EE5D-3C4B-B741-52E4363C5187}" sibTransId="{D3B5329A-B60C-CE45-8E06-0EDC4E227815}"/>
    <dgm:cxn modelId="{FD683627-64BB-D040-8259-A361DA9F2A81}" type="presOf" srcId="{6E73407D-A285-AE4B-95B1-E3DE1434BBF0}" destId="{5AE9BE41-22D4-484A-8D97-ED1D0BAAD5F0}" srcOrd="1" destOrd="0" presId="urn:microsoft.com/office/officeart/2005/8/layout/orgChart1"/>
    <dgm:cxn modelId="{5FBA8B78-298C-7940-AE4F-67F7F36FD12D}" type="presOf" srcId="{6FBF151A-9666-2E48-81C3-E6799737EF87}" destId="{7888306F-1202-9E4F-AD5C-D92945F07CD5}" srcOrd="0" destOrd="0" presId="urn:microsoft.com/office/officeart/2005/8/layout/orgChart1"/>
    <dgm:cxn modelId="{D5073545-3600-8C4E-937C-D2DB515375BE}" type="presOf" srcId="{B4F80039-6C18-004F-89E5-224A1A2EF191}" destId="{41212BAC-3430-0D43-942B-D3235B863F77}" srcOrd="0" destOrd="0" presId="urn:microsoft.com/office/officeart/2005/8/layout/orgChart1"/>
    <dgm:cxn modelId="{FF381F00-A4CF-EC47-9991-FE2FED5F2ED2}" type="presOf" srcId="{84C96C65-D48B-574E-84F0-938EDF423429}" destId="{CBBBE684-8C25-3D4C-835C-1ED561872199}" srcOrd="0" destOrd="0" presId="urn:microsoft.com/office/officeart/2005/8/layout/orgChart1"/>
    <dgm:cxn modelId="{98DA82A7-DA4F-5E49-8AEB-9E665053558D}" type="presOf" srcId="{63697555-23FE-4C42-BE2A-2AC22FD6C1DC}" destId="{7B939684-869A-814B-BB82-F213B074040A}" srcOrd="1" destOrd="0" presId="urn:microsoft.com/office/officeart/2005/8/layout/orgChart1"/>
    <dgm:cxn modelId="{24213457-86C5-0142-B4B9-045CC36B6C02}" type="presOf" srcId="{1B492273-6126-FA4A-ACA3-591E2D05B8EC}" destId="{6E934076-12B7-A847-BBE8-31BAF486AD88}" srcOrd="0" destOrd="0" presId="urn:microsoft.com/office/officeart/2005/8/layout/orgChart1"/>
    <dgm:cxn modelId="{E4A058E4-4178-304A-8E13-1E5752F8D022}" type="presOf" srcId="{72007A76-BAEB-CD49-A8D2-56A23B8F9363}" destId="{7E0612B3-6771-854C-AF73-8569F0ACD52A}" srcOrd="1" destOrd="0" presId="urn:microsoft.com/office/officeart/2005/8/layout/orgChart1"/>
    <dgm:cxn modelId="{EB35E224-0732-1440-A4F2-C85B0273F547}" type="presOf" srcId="{741F8C4B-EE5D-3C4B-B741-52E4363C5187}" destId="{D107BA8E-3D9F-6D43-A532-A6F3A55E1AA4}" srcOrd="0" destOrd="0" presId="urn:microsoft.com/office/officeart/2005/8/layout/orgChart1"/>
    <dgm:cxn modelId="{16871CD6-D08E-7C4A-BB69-53D985067599}" srcId="{72007A76-BAEB-CD49-A8D2-56A23B8F9363}" destId="{63697555-23FE-4C42-BE2A-2AC22FD6C1DC}" srcOrd="0" destOrd="0" parTransId="{1B492273-6126-FA4A-ACA3-591E2D05B8EC}" sibTransId="{DDBB38D7-1ACC-2244-A705-844D2A91CD7C}"/>
    <dgm:cxn modelId="{2379FE50-0404-2742-B084-0E1927316B85}" type="presOf" srcId="{63697555-23FE-4C42-BE2A-2AC22FD6C1DC}" destId="{090CA2F2-6745-9242-A823-04AF8F34882B}" srcOrd="0" destOrd="0" presId="urn:microsoft.com/office/officeart/2005/8/layout/orgChart1"/>
    <dgm:cxn modelId="{2BD8FE74-3E2B-2345-9296-E3B02F25E9A1}" type="presOf" srcId="{6E73407D-A285-AE4B-95B1-E3DE1434BBF0}" destId="{B7AC1BB2-876B-A64D-89E7-61EC0B12B200}" srcOrd="0" destOrd="0" presId="urn:microsoft.com/office/officeart/2005/8/layout/orgChart1"/>
    <dgm:cxn modelId="{00AFB7B7-31FC-A948-8557-7C048C9BFAD4}" srcId="{6E73407D-A285-AE4B-95B1-E3DE1434BBF0}" destId="{6FBF151A-9666-2E48-81C3-E6799737EF87}" srcOrd="0" destOrd="0" parTransId="{B4F80039-6C18-004F-89E5-224A1A2EF191}" sibTransId="{65C2145D-E3E4-8C45-AF0D-25F323D59525}"/>
    <dgm:cxn modelId="{DE5C3FF5-FE87-0C48-8643-C5612C67F9AA}" type="presOf" srcId="{72007A76-BAEB-CD49-A8D2-56A23B8F9363}" destId="{87390B19-9ED6-B748-A3FD-01CC705071EB}" srcOrd="0" destOrd="0" presId="urn:microsoft.com/office/officeart/2005/8/layout/orgChart1"/>
    <dgm:cxn modelId="{D53A2E26-AEE1-7A4C-A5B0-AB5A0E301734}" type="presOf" srcId="{6FBF151A-9666-2E48-81C3-E6799737EF87}" destId="{9EE4739F-20D8-9B49-8F47-B0FD5FAD124B}" srcOrd="1" destOrd="0" presId="urn:microsoft.com/office/officeart/2005/8/layout/orgChart1"/>
    <dgm:cxn modelId="{6FAC3967-827E-6A49-9004-1DF53347CEFB}" type="presParOf" srcId="{CBBBE684-8C25-3D4C-835C-1ED561872199}" destId="{ACD1144E-4FB7-3349-9C81-285117E3D8ED}" srcOrd="0" destOrd="0" presId="urn:microsoft.com/office/officeart/2005/8/layout/orgChart1"/>
    <dgm:cxn modelId="{B2AA3CC6-B75A-5B45-B628-F55485A214C8}" type="presParOf" srcId="{ACD1144E-4FB7-3349-9C81-285117E3D8ED}" destId="{45643577-2952-7740-989E-F4F90D089170}" srcOrd="0" destOrd="0" presId="urn:microsoft.com/office/officeart/2005/8/layout/orgChart1"/>
    <dgm:cxn modelId="{A052BB0C-A123-5C49-BDF1-F9652AE17967}" type="presParOf" srcId="{45643577-2952-7740-989E-F4F90D089170}" destId="{B7AC1BB2-876B-A64D-89E7-61EC0B12B200}" srcOrd="0" destOrd="0" presId="urn:microsoft.com/office/officeart/2005/8/layout/orgChart1"/>
    <dgm:cxn modelId="{7BDDB6A1-E1A5-AE4D-9D5B-5C446025C95F}" type="presParOf" srcId="{45643577-2952-7740-989E-F4F90D089170}" destId="{5AE9BE41-22D4-484A-8D97-ED1D0BAAD5F0}" srcOrd="1" destOrd="0" presId="urn:microsoft.com/office/officeart/2005/8/layout/orgChart1"/>
    <dgm:cxn modelId="{0EC4CA9E-C3C7-4441-BC10-B98A29FE3D05}" type="presParOf" srcId="{ACD1144E-4FB7-3349-9C81-285117E3D8ED}" destId="{E65BE73D-BE4C-2F4B-B171-5A8E4B90E2BC}" srcOrd="1" destOrd="0" presId="urn:microsoft.com/office/officeart/2005/8/layout/orgChart1"/>
    <dgm:cxn modelId="{D2905128-4F94-5C49-83E7-E365A02C7530}" type="presParOf" srcId="{E65BE73D-BE4C-2F4B-B171-5A8E4B90E2BC}" destId="{41212BAC-3430-0D43-942B-D3235B863F77}" srcOrd="0" destOrd="0" presId="urn:microsoft.com/office/officeart/2005/8/layout/orgChart1"/>
    <dgm:cxn modelId="{7CD0015C-59D5-BF42-84DE-924949D15866}" type="presParOf" srcId="{E65BE73D-BE4C-2F4B-B171-5A8E4B90E2BC}" destId="{33042C60-9165-A243-9763-5B80CF9AF9D1}" srcOrd="1" destOrd="0" presId="urn:microsoft.com/office/officeart/2005/8/layout/orgChart1"/>
    <dgm:cxn modelId="{599B2E8A-18FA-334F-8E22-60346F8A5225}" type="presParOf" srcId="{33042C60-9165-A243-9763-5B80CF9AF9D1}" destId="{44D960BF-D70C-9E41-AA3B-9ECF9CB58564}" srcOrd="0" destOrd="0" presId="urn:microsoft.com/office/officeart/2005/8/layout/orgChart1"/>
    <dgm:cxn modelId="{9FF24963-5B2F-5848-B331-9906D24EEEF2}" type="presParOf" srcId="{44D960BF-D70C-9E41-AA3B-9ECF9CB58564}" destId="{7888306F-1202-9E4F-AD5C-D92945F07CD5}" srcOrd="0" destOrd="0" presId="urn:microsoft.com/office/officeart/2005/8/layout/orgChart1"/>
    <dgm:cxn modelId="{56AEC82D-E17E-3B43-9410-8428996EFCFC}" type="presParOf" srcId="{44D960BF-D70C-9E41-AA3B-9ECF9CB58564}" destId="{9EE4739F-20D8-9B49-8F47-B0FD5FAD124B}" srcOrd="1" destOrd="0" presId="urn:microsoft.com/office/officeart/2005/8/layout/orgChart1"/>
    <dgm:cxn modelId="{38D901B8-A465-BD41-8E63-758D80E6C7F9}" type="presParOf" srcId="{33042C60-9165-A243-9763-5B80CF9AF9D1}" destId="{23989369-0730-F244-B9C4-E27856DC3700}" srcOrd="1" destOrd="0" presId="urn:microsoft.com/office/officeart/2005/8/layout/orgChart1"/>
    <dgm:cxn modelId="{B16F22DA-5BE6-5343-A9E0-6F7A04D49C04}" type="presParOf" srcId="{33042C60-9165-A243-9763-5B80CF9AF9D1}" destId="{F43B0C47-C0E5-E04D-884F-88884F8B8128}" srcOrd="2" destOrd="0" presId="urn:microsoft.com/office/officeart/2005/8/layout/orgChart1"/>
    <dgm:cxn modelId="{65D2608E-5C35-BF4C-AC11-31E12A5BDCA7}" type="presParOf" srcId="{E65BE73D-BE4C-2F4B-B171-5A8E4B90E2BC}" destId="{D107BA8E-3D9F-6D43-A532-A6F3A55E1AA4}" srcOrd="2" destOrd="0" presId="urn:microsoft.com/office/officeart/2005/8/layout/orgChart1"/>
    <dgm:cxn modelId="{2D1DA6BC-7EEC-7448-80EC-5AA1343BBE8E}" type="presParOf" srcId="{E65BE73D-BE4C-2F4B-B171-5A8E4B90E2BC}" destId="{CBF67AE2-7692-204A-B014-F16F00D8D5C2}" srcOrd="3" destOrd="0" presId="urn:microsoft.com/office/officeart/2005/8/layout/orgChart1"/>
    <dgm:cxn modelId="{B5EC62E9-D37B-3B41-A640-2DB99D205FD7}" type="presParOf" srcId="{CBF67AE2-7692-204A-B014-F16F00D8D5C2}" destId="{9974799C-3B9C-6F45-9227-92B918300331}" srcOrd="0" destOrd="0" presId="urn:microsoft.com/office/officeart/2005/8/layout/orgChart1"/>
    <dgm:cxn modelId="{37F720D5-A178-8947-9943-0FB516AD06CE}" type="presParOf" srcId="{9974799C-3B9C-6F45-9227-92B918300331}" destId="{87390B19-9ED6-B748-A3FD-01CC705071EB}" srcOrd="0" destOrd="0" presId="urn:microsoft.com/office/officeart/2005/8/layout/orgChart1"/>
    <dgm:cxn modelId="{CA5D83C9-34D7-B942-9B6F-4553A678F312}" type="presParOf" srcId="{9974799C-3B9C-6F45-9227-92B918300331}" destId="{7E0612B3-6771-854C-AF73-8569F0ACD52A}" srcOrd="1" destOrd="0" presId="urn:microsoft.com/office/officeart/2005/8/layout/orgChart1"/>
    <dgm:cxn modelId="{D287C63C-C486-8944-80E0-301420F07F1F}" type="presParOf" srcId="{CBF67AE2-7692-204A-B014-F16F00D8D5C2}" destId="{722B2AFA-05F3-7C49-AD25-47E6720D6EE1}" srcOrd="1" destOrd="0" presId="urn:microsoft.com/office/officeart/2005/8/layout/orgChart1"/>
    <dgm:cxn modelId="{71669075-F047-7B48-A1F8-BDD8F05E1424}" type="presParOf" srcId="{722B2AFA-05F3-7C49-AD25-47E6720D6EE1}" destId="{6E934076-12B7-A847-BBE8-31BAF486AD88}" srcOrd="0" destOrd="0" presId="urn:microsoft.com/office/officeart/2005/8/layout/orgChart1"/>
    <dgm:cxn modelId="{2C113535-643A-B44C-AD6B-C1927687E5D6}" type="presParOf" srcId="{722B2AFA-05F3-7C49-AD25-47E6720D6EE1}" destId="{0914A8CC-AF74-5C4B-8FC8-E0AAFD02F8F7}" srcOrd="1" destOrd="0" presId="urn:microsoft.com/office/officeart/2005/8/layout/orgChart1"/>
    <dgm:cxn modelId="{397E9914-3B8B-3442-AE3B-A8F32AA95571}" type="presParOf" srcId="{0914A8CC-AF74-5C4B-8FC8-E0AAFD02F8F7}" destId="{1DCA3057-0F5B-B541-99C9-191DB8177942}" srcOrd="0" destOrd="0" presId="urn:microsoft.com/office/officeart/2005/8/layout/orgChart1"/>
    <dgm:cxn modelId="{A4055D61-FB74-5B4F-AD99-20B9F5F79254}" type="presParOf" srcId="{1DCA3057-0F5B-B541-99C9-191DB8177942}" destId="{090CA2F2-6745-9242-A823-04AF8F34882B}" srcOrd="0" destOrd="0" presId="urn:microsoft.com/office/officeart/2005/8/layout/orgChart1"/>
    <dgm:cxn modelId="{D7FADEBF-899C-734E-8298-901F1317B637}" type="presParOf" srcId="{1DCA3057-0F5B-B541-99C9-191DB8177942}" destId="{7B939684-869A-814B-BB82-F213B074040A}" srcOrd="1" destOrd="0" presId="urn:microsoft.com/office/officeart/2005/8/layout/orgChart1"/>
    <dgm:cxn modelId="{5412F7C0-0B13-BA49-A2FD-F456AFF0AA6A}" type="presParOf" srcId="{0914A8CC-AF74-5C4B-8FC8-E0AAFD02F8F7}" destId="{49405F28-58DA-AA41-A196-2584F3A0F0DF}" srcOrd="1" destOrd="0" presId="urn:microsoft.com/office/officeart/2005/8/layout/orgChart1"/>
    <dgm:cxn modelId="{35E9F243-4FA1-7549-B55E-3EF195A96574}" type="presParOf" srcId="{0914A8CC-AF74-5C4B-8FC8-E0AAFD02F8F7}" destId="{D436CE84-5818-C842-BEAD-B95DFBA28A9C}" srcOrd="2" destOrd="0" presId="urn:microsoft.com/office/officeart/2005/8/layout/orgChart1"/>
    <dgm:cxn modelId="{DA854690-F450-1D4E-B607-1F0ACE0C3240}" type="presParOf" srcId="{CBF67AE2-7692-204A-B014-F16F00D8D5C2}" destId="{EBDAE750-6757-534D-B991-40A6A60DA0DB}" srcOrd="2" destOrd="0" presId="urn:microsoft.com/office/officeart/2005/8/layout/orgChart1"/>
    <dgm:cxn modelId="{523BF920-BF88-8243-A890-9C85C9F3B1B1}" type="presParOf" srcId="{ACD1144E-4FB7-3349-9C81-285117E3D8ED}" destId="{5BBD9998-BE01-0243-8575-AFB2EC3A80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D9AB91-C9D8-0D45-B297-21728C3C8BC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D6F7A73-6B6B-4448-8B8B-3C007A03F58B}">
      <dgm:prSet custT="1"/>
      <dgm:spPr>
        <a:solidFill>
          <a:srgbClr val="7030A0"/>
        </a:solidFill>
      </dgm:spPr>
      <dgm:t>
        <a:bodyPr/>
        <a:lstStyle/>
        <a:p>
          <a:pPr rtl="0"/>
          <a:r>
            <a:rPr lang="en-US" altLang="zh-CN" sz="1800" b="0" i="0" dirty="0" smtClean="0"/>
            <a:t>《</a:t>
          </a:r>
          <a:r>
            <a:rPr lang="zh-CN" altLang="en-US" sz="1800" b="0" i="0" dirty="0" smtClean="0"/>
            <a:t>多德</a:t>
          </a:r>
          <a:r>
            <a:rPr lang="en-US" altLang="zh-CN" sz="1800" b="0" i="0" dirty="0" smtClean="0"/>
            <a:t>-</a:t>
          </a:r>
          <a:r>
            <a:rPr lang="zh-CN" altLang="en-US" sz="1800" b="0" i="0" dirty="0" smtClean="0"/>
            <a:t>弗兰克法案</a:t>
          </a:r>
          <a:r>
            <a:rPr lang="en-US" altLang="zh-CN" sz="1800" b="0" i="0" dirty="0" smtClean="0"/>
            <a:t>》(</a:t>
          </a:r>
          <a:r>
            <a:rPr lang="en-US" sz="1800" b="0" i="0" dirty="0" smtClean="0"/>
            <a:t>dodd - frank)</a:t>
          </a:r>
          <a:r>
            <a:rPr lang="zh-CN" altLang="en-US" sz="1800" b="0" i="0" dirty="0" smtClean="0"/>
            <a:t>第</a:t>
          </a:r>
          <a:r>
            <a:rPr lang="en-US" altLang="zh-CN" sz="1800" b="0" i="0" dirty="0" smtClean="0"/>
            <a:t>1502(</a:t>
          </a:r>
          <a:r>
            <a:rPr lang="en-US" sz="1800" b="0" i="0" dirty="0" smtClean="0"/>
            <a:t>a)</a:t>
          </a:r>
          <a:r>
            <a:rPr lang="zh-CN" altLang="en-US" sz="1800" b="0" i="0" dirty="0" smtClean="0"/>
            <a:t>条指示证交会颁布一条规定，要求证券发行人对冲突矿物的来源和保管链进行调查，并对其发现进行某些披露。事项</a:t>
          </a:r>
          <a:r>
            <a:rPr lang="en-US" altLang="zh-CN" sz="1800" b="0" i="0" dirty="0" smtClean="0"/>
            <a:t>78(</a:t>
          </a:r>
          <a:r>
            <a:rPr lang="en-US" sz="1800" b="0" i="0" dirty="0" smtClean="0"/>
            <a:t>p)。</a:t>
          </a:r>
          <a:endParaRPr lang="en-US" sz="1800" dirty="0"/>
        </a:p>
      </dgm:t>
    </dgm:pt>
    <dgm:pt modelId="{11C7D04E-0D53-514A-A727-F63F3F338BA6}" type="parTrans" cxnId="{00D3B0B9-764A-E347-9485-164FFA41EC57}">
      <dgm:prSet/>
      <dgm:spPr/>
      <dgm:t>
        <a:bodyPr/>
        <a:lstStyle/>
        <a:p>
          <a:endParaRPr lang="en-US"/>
        </a:p>
      </dgm:t>
    </dgm:pt>
    <dgm:pt modelId="{6658BCE4-AD68-F64D-8090-6ACE40A4ED80}" type="sibTrans" cxnId="{00D3B0B9-764A-E347-9485-164FFA41EC57}">
      <dgm:prSet/>
      <dgm:spPr/>
      <dgm:t>
        <a:bodyPr/>
        <a:lstStyle/>
        <a:p>
          <a:endParaRPr lang="en-US"/>
        </a:p>
      </dgm:t>
    </dgm:pt>
    <dgm:pt modelId="{4B9C3886-E2E5-2144-8A2D-18A5FA4DB88D}">
      <dgm:prSet/>
      <dgm:spPr/>
      <dgm:t>
        <a:bodyPr/>
        <a:lstStyle/>
        <a:p>
          <a:pPr rtl="0"/>
          <a:r>
            <a:rPr lang="en-US" b="1" dirty="0" smtClean="0"/>
            <a:t>Conflict Minerals Rule, 17 C.F.R. 240.13p-1 </a:t>
          </a:r>
          <a:r>
            <a:rPr lang="zh-CN" altLang="en-US" b="0" i="0" dirty="0" smtClean="0"/>
            <a:t>要求发行人提交一份报告，其中包括对其冲突矿物的来源和保管链进行尽职调查的措施，以及对其产品的描述，这些产品“没有被发现是‘免于刚果民主共和国冲突’”。</a:t>
          </a:r>
          <a:endParaRPr lang="en-US" b="1" dirty="0"/>
        </a:p>
      </dgm:t>
    </dgm:pt>
    <dgm:pt modelId="{5100618B-AE81-ED40-A54A-D31592D6C651}" type="parTrans" cxnId="{D26CF402-98A6-1347-8C6F-03B5B43A8CFF}">
      <dgm:prSet/>
      <dgm:spPr/>
      <dgm:t>
        <a:bodyPr/>
        <a:lstStyle/>
        <a:p>
          <a:endParaRPr lang="en-US"/>
        </a:p>
      </dgm:t>
    </dgm:pt>
    <dgm:pt modelId="{814848F3-F8EE-E94F-A742-A5C479BEBCA1}" type="sibTrans" cxnId="{D26CF402-98A6-1347-8C6F-03B5B43A8CFF}">
      <dgm:prSet/>
      <dgm:spPr/>
      <dgm:t>
        <a:bodyPr/>
        <a:lstStyle/>
        <a:p>
          <a:endParaRPr lang="en-US"/>
        </a:p>
      </dgm:t>
    </dgm:pt>
    <dgm:pt modelId="{3879EB43-5F95-A04F-ADA3-D8D5EF3D6304}">
      <dgm:prSet/>
      <dgm:spPr>
        <a:solidFill>
          <a:srgbClr val="7030A0"/>
        </a:solidFill>
      </dgm:spPr>
      <dgm:t>
        <a:bodyPr/>
        <a:lstStyle/>
        <a:p>
          <a:pPr rtl="0"/>
          <a:r>
            <a:rPr lang="en-US" b="1" i="1" noProof="0" dirty="0" smtClean="0"/>
            <a:t>National Ass 'n of Mfrs. v. SE.C</a:t>
          </a:r>
          <a:r>
            <a:rPr lang="en-US" b="1" noProof="0" dirty="0" smtClean="0"/>
            <a:t>., 800 F.3d 518, 530 (D.C. Cir. 2014) en banc </a:t>
          </a:r>
          <a:r>
            <a:rPr lang="zh-CN" altLang="en-US" b="0" i="0" dirty="0" smtClean="0"/>
            <a:t>上诉法院裁定，要求一家公司在提交给其网站的</a:t>
          </a:r>
          <a:r>
            <a:rPr lang="en-US" b="0" i="0" dirty="0" smtClean="0"/>
            <a:t>SEC</a:t>
          </a:r>
          <a:r>
            <a:rPr lang="zh-CN" altLang="en-US" b="0" i="0" dirty="0" smtClean="0"/>
            <a:t>备案文件中发表声明，称其产品“未被发现是没有冲突的”。”原理</a:t>
          </a:r>
          <a:r>
            <a:rPr lang="en-US" altLang="zh-CN" b="0" i="0" dirty="0" smtClean="0"/>
            <a:t>:</a:t>
          </a:r>
          <a:endParaRPr lang="en-US" b="1" noProof="0" dirty="0"/>
        </a:p>
      </dgm:t>
    </dgm:pt>
    <dgm:pt modelId="{FC591B31-D950-A347-8622-9259694328B1}" type="parTrans" cxnId="{BE42C91D-6FDC-154D-B55E-770CF154E629}">
      <dgm:prSet/>
      <dgm:spPr/>
      <dgm:t>
        <a:bodyPr/>
        <a:lstStyle/>
        <a:p>
          <a:endParaRPr lang="en-US"/>
        </a:p>
      </dgm:t>
    </dgm:pt>
    <dgm:pt modelId="{B1517A61-EE10-0849-B1B0-1FCF5C12A9C1}" type="sibTrans" cxnId="{BE42C91D-6FDC-154D-B55E-770CF154E629}">
      <dgm:prSet/>
      <dgm:spPr/>
      <dgm:t>
        <a:bodyPr/>
        <a:lstStyle/>
        <a:p>
          <a:endParaRPr lang="en-US"/>
        </a:p>
      </dgm:t>
    </dgm:pt>
    <dgm:pt modelId="{95A285F8-FB3C-9542-858A-BE5DF6DB1374}">
      <dgm:prSet custT="1"/>
      <dgm:spPr>
        <a:solidFill>
          <a:schemeClr val="accent6">
            <a:lumMod val="50000"/>
          </a:schemeClr>
        </a:solidFill>
      </dgm:spPr>
      <dgm:t>
        <a:bodyPr/>
        <a:lstStyle/>
        <a:p>
          <a:pPr rtl="0"/>
          <a:r>
            <a:rPr lang="zh-CN" altLang="en-US" sz="1800" b="0" i="0" dirty="0" smtClean="0"/>
            <a:t>委员会未能证明强迫披露将在实质上减轻刚果民主共和国的人道主义危机</a:t>
          </a:r>
          <a:endParaRPr lang="en-US" sz="1800" dirty="0"/>
        </a:p>
      </dgm:t>
    </dgm:pt>
    <dgm:pt modelId="{C1EECF8B-D97C-F740-9E7B-58EA18016CD8}" type="parTrans" cxnId="{34C9627A-25AE-8640-A7EE-3B8AF5E23AF1}">
      <dgm:prSet/>
      <dgm:spPr/>
      <dgm:t>
        <a:bodyPr/>
        <a:lstStyle/>
        <a:p>
          <a:endParaRPr lang="en-US"/>
        </a:p>
      </dgm:t>
    </dgm:pt>
    <dgm:pt modelId="{2BE1E4AE-5021-3244-A5BD-9113A5AFE6EA}" type="sibTrans" cxnId="{34C9627A-25AE-8640-A7EE-3B8AF5E23AF1}">
      <dgm:prSet/>
      <dgm:spPr/>
      <dgm:t>
        <a:bodyPr/>
        <a:lstStyle/>
        <a:p>
          <a:endParaRPr lang="en-US"/>
        </a:p>
      </dgm:t>
    </dgm:pt>
    <dgm:pt modelId="{D4E783E2-360F-3442-AEBE-6C16B38DD528}">
      <dgm:prSet custT="1"/>
      <dgm:spPr>
        <a:solidFill>
          <a:schemeClr val="accent6">
            <a:lumMod val="50000"/>
          </a:schemeClr>
        </a:solidFill>
      </dgm:spPr>
      <dgm:t>
        <a:bodyPr/>
        <a:lstStyle/>
        <a:p>
          <a:pPr rtl="0"/>
          <a:r>
            <a:rPr lang="zh-CN" altLang="en-US" sz="1800" b="0" i="0" dirty="0" smtClean="0"/>
            <a:t>要求披露的信息并不局限于“纯粹的事实和无争议的信息”。</a:t>
          </a:r>
          <a:r>
            <a:rPr lang="en-US" sz="1800" i="1" dirty="0" smtClean="0"/>
            <a:t>Id. </a:t>
          </a:r>
          <a:r>
            <a:rPr lang="en-US" sz="1800" dirty="0" smtClean="0"/>
            <a:t>at 527­ 530</a:t>
          </a:r>
          <a:endParaRPr lang="en-US" sz="1800" dirty="0"/>
        </a:p>
      </dgm:t>
    </dgm:pt>
    <dgm:pt modelId="{DC247CEB-0C7C-7941-B1D5-9744F2D1733A}" type="parTrans" cxnId="{E7B33D34-A7FC-C04C-BA65-2E89F6D0DE63}">
      <dgm:prSet/>
      <dgm:spPr/>
      <dgm:t>
        <a:bodyPr/>
        <a:lstStyle/>
        <a:p>
          <a:endParaRPr lang="en-US"/>
        </a:p>
      </dgm:t>
    </dgm:pt>
    <dgm:pt modelId="{11AA92E9-313E-F14B-9BED-7CB10B1021B5}" type="sibTrans" cxnId="{E7B33D34-A7FC-C04C-BA65-2E89F6D0DE63}">
      <dgm:prSet/>
      <dgm:spPr/>
      <dgm:t>
        <a:bodyPr/>
        <a:lstStyle/>
        <a:p>
          <a:endParaRPr lang="en-US"/>
        </a:p>
      </dgm:t>
    </dgm:pt>
    <dgm:pt modelId="{D9876E43-3918-E443-BFAE-044284CCA89B}">
      <dgm:prSet custT="1"/>
      <dgm:spPr>
        <a:solidFill>
          <a:schemeClr val="accent6">
            <a:lumMod val="50000"/>
          </a:schemeClr>
        </a:solidFill>
      </dgm:spPr>
      <dgm:t>
        <a:bodyPr/>
        <a:lstStyle/>
        <a:p>
          <a:pPr rtl="0"/>
          <a:r>
            <a:rPr lang="zh-CN" altLang="en-US" sz="1800" b="0" i="0" dirty="0" smtClean="0"/>
            <a:t>规定某些产品没有被发现是“刚果民主共和国冲突自由”的规定，就像法规和规则所规定的那样，有效地“迫使发行人向其供认鲜血”，这妨碍了“第一修正案中言论自由的行使”。</a:t>
          </a:r>
          <a:r>
            <a:rPr lang="en-US" sz="1800" i="1" dirty="0" smtClean="0"/>
            <a:t>Id. </a:t>
          </a:r>
          <a:r>
            <a:rPr lang="en-US" sz="1800" dirty="0" smtClean="0"/>
            <a:t>at 530 </a:t>
          </a:r>
          <a:endParaRPr lang="en-US" sz="1800" dirty="0"/>
        </a:p>
      </dgm:t>
    </dgm:pt>
    <dgm:pt modelId="{3E62E33B-5201-BA4A-8D67-E841EFF83B8F}" type="parTrans" cxnId="{0D83F520-A271-084B-9D70-AB59074298E7}">
      <dgm:prSet/>
      <dgm:spPr/>
      <dgm:t>
        <a:bodyPr/>
        <a:lstStyle/>
        <a:p>
          <a:endParaRPr lang="en-US"/>
        </a:p>
      </dgm:t>
    </dgm:pt>
    <dgm:pt modelId="{2AE782A8-81BC-1744-BF07-B8B07DD58D7A}" type="sibTrans" cxnId="{0D83F520-A271-084B-9D70-AB59074298E7}">
      <dgm:prSet/>
      <dgm:spPr/>
      <dgm:t>
        <a:bodyPr/>
        <a:lstStyle/>
        <a:p>
          <a:endParaRPr lang="en-US"/>
        </a:p>
      </dgm:t>
    </dgm:pt>
    <dgm:pt modelId="{E8214A55-3D47-6348-B95D-2C4456A4078B}">
      <dgm:prSet custT="1"/>
      <dgm:spPr>
        <a:solidFill>
          <a:srgbClr val="7030A0"/>
        </a:solidFill>
      </dgm:spPr>
      <dgm:t>
        <a:bodyPr/>
        <a:lstStyle/>
        <a:p>
          <a:pPr rtl="0"/>
          <a:r>
            <a:rPr lang="zh-CN" altLang="en-US" sz="1800" b="0" i="0" dirty="0" smtClean="0"/>
            <a:t>美国政府和大赦国际都没有选择寻求</a:t>
          </a:r>
          <a:r>
            <a:rPr lang="en-US" sz="1800" b="0" i="0" dirty="0" smtClean="0"/>
            <a:t>cert.</a:t>
          </a:r>
          <a:endParaRPr lang="en-US" sz="1800" dirty="0"/>
        </a:p>
      </dgm:t>
    </dgm:pt>
    <dgm:pt modelId="{BAF29059-6C9B-4940-B025-95E8F4D2A49D}" type="parTrans" cxnId="{4FDCEB49-20D5-E04D-9213-6CBA51DFAD56}">
      <dgm:prSet/>
      <dgm:spPr/>
      <dgm:t>
        <a:bodyPr/>
        <a:lstStyle/>
        <a:p>
          <a:endParaRPr lang="en-US"/>
        </a:p>
      </dgm:t>
    </dgm:pt>
    <dgm:pt modelId="{CAC59881-ABE9-6E4C-A600-CD23DFC29982}" type="sibTrans" cxnId="{4FDCEB49-20D5-E04D-9213-6CBA51DFAD56}">
      <dgm:prSet/>
      <dgm:spPr/>
      <dgm:t>
        <a:bodyPr/>
        <a:lstStyle/>
        <a:p>
          <a:endParaRPr lang="en-US"/>
        </a:p>
      </dgm:t>
    </dgm:pt>
    <dgm:pt modelId="{D5500246-6FF4-124E-889D-DAB9753DB126}" type="pres">
      <dgm:prSet presAssocID="{63D9AB91-C9D8-0D45-B297-21728C3C8BC2}" presName="hierChild1" presStyleCnt="0">
        <dgm:presLayoutVars>
          <dgm:orgChart val="1"/>
          <dgm:chPref val="1"/>
          <dgm:dir/>
          <dgm:animOne val="branch"/>
          <dgm:animLvl val="lvl"/>
          <dgm:resizeHandles/>
        </dgm:presLayoutVars>
      </dgm:prSet>
      <dgm:spPr/>
      <dgm:t>
        <a:bodyPr/>
        <a:lstStyle/>
        <a:p>
          <a:endParaRPr lang="zh-CN" altLang="en-US"/>
        </a:p>
      </dgm:t>
    </dgm:pt>
    <dgm:pt modelId="{8D1B49C5-6914-6641-855F-9C5FAE5E8675}" type="pres">
      <dgm:prSet presAssocID="{FD6F7A73-6B6B-4448-8B8B-3C007A03F58B}" presName="hierRoot1" presStyleCnt="0">
        <dgm:presLayoutVars>
          <dgm:hierBranch val="init"/>
        </dgm:presLayoutVars>
      </dgm:prSet>
      <dgm:spPr/>
    </dgm:pt>
    <dgm:pt modelId="{00DFD613-FB44-4549-BEAE-D19AEC82C53A}" type="pres">
      <dgm:prSet presAssocID="{FD6F7A73-6B6B-4448-8B8B-3C007A03F58B}" presName="rootComposite1" presStyleCnt="0"/>
      <dgm:spPr/>
    </dgm:pt>
    <dgm:pt modelId="{D2FE12E6-27B2-3C42-B2B5-0128E9049C4E}" type="pres">
      <dgm:prSet presAssocID="{FD6F7A73-6B6B-4448-8B8B-3C007A03F58B}" presName="rootText1" presStyleLbl="node0" presStyleIdx="0" presStyleCnt="3" custScaleY="209987">
        <dgm:presLayoutVars>
          <dgm:chPref val="3"/>
        </dgm:presLayoutVars>
      </dgm:prSet>
      <dgm:spPr/>
      <dgm:t>
        <a:bodyPr/>
        <a:lstStyle/>
        <a:p>
          <a:endParaRPr lang="en-US"/>
        </a:p>
      </dgm:t>
    </dgm:pt>
    <dgm:pt modelId="{0F867C8D-AA94-9941-B980-3669052263C2}" type="pres">
      <dgm:prSet presAssocID="{FD6F7A73-6B6B-4448-8B8B-3C007A03F58B}" presName="rootConnector1" presStyleLbl="node1" presStyleIdx="0" presStyleCnt="0"/>
      <dgm:spPr/>
      <dgm:t>
        <a:bodyPr/>
        <a:lstStyle/>
        <a:p>
          <a:endParaRPr lang="zh-CN" altLang="en-US"/>
        </a:p>
      </dgm:t>
    </dgm:pt>
    <dgm:pt modelId="{F2A99104-8723-8B49-8757-B7AFC2E12C60}" type="pres">
      <dgm:prSet presAssocID="{FD6F7A73-6B6B-4448-8B8B-3C007A03F58B}" presName="hierChild2" presStyleCnt="0"/>
      <dgm:spPr/>
    </dgm:pt>
    <dgm:pt modelId="{AEBFA6F8-DC13-454E-A6C7-262E0C47EE96}" type="pres">
      <dgm:prSet presAssocID="{5100618B-AE81-ED40-A54A-D31592D6C651}" presName="Name37" presStyleLbl="parChTrans1D2" presStyleIdx="0" presStyleCnt="4"/>
      <dgm:spPr/>
      <dgm:t>
        <a:bodyPr/>
        <a:lstStyle/>
        <a:p>
          <a:endParaRPr lang="zh-CN" altLang="en-US"/>
        </a:p>
      </dgm:t>
    </dgm:pt>
    <dgm:pt modelId="{C3166568-BAD8-C94A-BA8A-1B7938CC4DCB}" type="pres">
      <dgm:prSet presAssocID="{4B9C3886-E2E5-2144-8A2D-18A5FA4DB88D}" presName="hierRoot2" presStyleCnt="0">
        <dgm:presLayoutVars>
          <dgm:hierBranch val="init"/>
        </dgm:presLayoutVars>
      </dgm:prSet>
      <dgm:spPr/>
    </dgm:pt>
    <dgm:pt modelId="{4E69BE6A-0823-5C4C-AA23-AD088D032822}" type="pres">
      <dgm:prSet presAssocID="{4B9C3886-E2E5-2144-8A2D-18A5FA4DB88D}" presName="rootComposite" presStyleCnt="0"/>
      <dgm:spPr/>
    </dgm:pt>
    <dgm:pt modelId="{C1DA506A-6A92-0041-8082-AA135FEA89C5}" type="pres">
      <dgm:prSet presAssocID="{4B9C3886-E2E5-2144-8A2D-18A5FA4DB88D}" presName="rootText" presStyleLbl="node2" presStyleIdx="0" presStyleCnt="4" custScaleX="100143" custScaleY="176202">
        <dgm:presLayoutVars>
          <dgm:chPref val="3"/>
        </dgm:presLayoutVars>
      </dgm:prSet>
      <dgm:spPr/>
      <dgm:t>
        <a:bodyPr/>
        <a:lstStyle/>
        <a:p>
          <a:endParaRPr lang="en-US"/>
        </a:p>
      </dgm:t>
    </dgm:pt>
    <dgm:pt modelId="{434EB599-B613-244C-BA3E-9B875654FE3E}" type="pres">
      <dgm:prSet presAssocID="{4B9C3886-E2E5-2144-8A2D-18A5FA4DB88D}" presName="rootConnector" presStyleLbl="node2" presStyleIdx="0" presStyleCnt="4"/>
      <dgm:spPr/>
      <dgm:t>
        <a:bodyPr/>
        <a:lstStyle/>
        <a:p>
          <a:endParaRPr lang="zh-CN" altLang="en-US"/>
        </a:p>
      </dgm:t>
    </dgm:pt>
    <dgm:pt modelId="{3CC6E30D-7A6D-B041-B5BF-12C6ADB6D135}" type="pres">
      <dgm:prSet presAssocID="{4B9C3886-E2E5-2144-8A2D-18A5FA4DB88D}" presName="hierChild4" presStyleCnt="0"/>
      <dgm:spPr/>
    </dgm:pt>
    <dgm:pt modelId="{5A675DAD-6466-9A4C-8273-7DEB6F689784}" type="pres">
      <dgm:prSet presAssocID="{4B9C3886-E2E5-2144-8A2D-18A5FA4DB88D}" presName="hierChild5" presStyleCnt="0"/>
      <dgm:spPr/>
    </dgm:pt>
    <dgm:pt modelId="{B1EF6097-3628-464A-B2EB-37DD3E242D60}" type="pres">
      <dgm:prSet presAssocID="{FD6F7A73-6B6B-4448-8B8B-3C007A03F58B}" presName="hierChild3" presStyleCnt="0"/>
      <dgm:spPr/>
    </dgm:pt>
    <dgm:pt modelId="{843E39E0-57C0-7047-974C-C3AEACEF9119}" type="pres">
      <dgm:prSet presAssocID="{3879EB43-5F95-A04F-ADA3-D8D5EF3D6304}" presName="hierRoot1" presStyleCnt="0">
        <dgm:presLayoutVars>
          <dgm:hierBranch val="init"/>
        </dgm:presLayoutVars>
      </dgm:prSet>
      <dgm:spPr/>
    </dgm:pt>
    <dgm:pt modelId="{502B660B-B027-BD44-9BED-3BE2C889BCC6}" type="pres">
      <dgm:prSet presAssocID="{3879EB43-5F95-A04F-ADA3-D8D5EF3D6304}" presName="rootComposite1" presStyleCnt="0"/>
      <dgm:spPr/>
    </dgm:pt>
    <dgm:pt modelId="{2C7A2A6D-8A48-4E41-926D-98BE6241414B}" type="pres">
      <dgm:prSet presAssocID="{3879EB43-5F95-A04F-ADA3-D8D5EF3D6304}" presName="rootText1" presStyleLbl="node0" presStyleIdx="1" presStyleCnt="3" custScaleX="136063" custLinFactNeighborX="1804" custLinFactNeighborY="-1804">
        <dgm:presLayoutVars>
          <dgm:chPref val="3"/>
        </dgm:presLayoutVars>
      </dgm:prSet>
      <dgm:spPr/>
      <dgm:t>
        <a:bodyPr/>
        <a:lstStyle/>
        <a:p>
          <a:endParaRPr lang="zh-CN" altLang="en-US"/>
        </a:p>
      </dgm:t>
    </dgm:pt>
    <dgm:pt modelId="{4AFF4F2A-9BB1-4D4B-A60E-A84C88570BB6}" type="pres">
      <dgm:prSet presAssocID="{3879EB43-5F95-A04F-ADA3-D8D5EF3D6304}" presName="rootConnector1" presStyleLbl="node1" presStyleIdx="0" presStyleCnt="0"/>
      <dgm:spPr/>
      <dgm:t>
        <a:bodyPr/>
        <a:lstStyle/>
        <a:p>
          <a:endParaRPr lang="zh-CN" altLang="en-US"/>
        </a:p>
      </dgm:t>
    </dgm:pt>
    <dgm:pt modelId="{305417E1-CEB7-5B49-9FC5-AE1752930695}" type="pres">
      <dgm:prSet presAssocID="{3879EB43-5F95-A04F-ADA3-D8D5EF3D6304}" presName="hierChild2" presStyleCnt="0"/>
      <dgm:spPr/>
    </dgm:pt>
    <dgm:pt modelId="{42923D5A-A0A2-F64B-82D1-3F00BF4C72EC}" type="pres">
      <dgm:prSet presAssocID="{C1EECF8B-D97C-F740-9E7B-58EA18016CD8}" presName="Name37" presStyleLbl="parChTrans1D2" presStyleIdx="1" presStyleCnt="4"/>
      <dgm:spPr/>
      <dgm:t>
        <a:bodyPr/>
        <a:lstStyle/>
        <a:p>
          <a:endParaRPr lang="zh-CN" altLang="en-US"/>
        </a:p>
      </dgm:t>
    </dgm:pt>
    <dgm:pt modelId="{1CBC4FCB-C270-A445-838E-566C307E1DF9}" type="pres">
      <dgm:prSet presAssocID="{95A285F8-FB3C-9542-858A-BE5DF6DB1374}" presName="hierRoot2" presStyleCnt="0">
        <dgm:presLayoutVars>
          <dgm:hierBranch val="init"/>
        </dgm:presLayoutVars>
      </dgm:prSet>
      <dgm:spPr/>
    </dgm:pt>
    <dgm:pt modelId="{79651826-559D-BC45-8FA2-8619475702C3}" type="pres">
      <dgm:prSet presAssocID="{95A285F8-FB3C-9542-858A-BE5DF6DB1374}" presName="rootComposite" presStyleCnt="0"/>
      <dgm:spPr/>
    </dgm:pt>
    <dgm:pt modelId="{9297491B-7A18-B74E-8357-6680CEEF721A}" type="pres">
      <dgm:prSet presAssocID="{95A285F8-FB3C-9542-858A-BE5DF6DB1374}" presName="rootText" presStyleLbl="node2" presStyleIdx="1" presStyleCnt="4" custScaleY="175652">
        <dgm:presLayoutVars>
          <dgm:chPref val="3"/>
        </dgm:presLayoutVars>
      </dgm:prSet>
      <dgm:spPr/>
      <dgm:t>
        <a:bodyPr/>
        <a:lstStyle/>
        <a:p>
          <a:endParaRPr lang="zh-CN" altLang="en-US"/>
        </a:p>
      </dgm:t>
    </dgm:pt>
    <dgm:pt modelId="{874003AF-3BB6-8642-8703-66C8855C9A1F}" type="pres">
      <dgm:prSet presAssocID="{95A285F8-FB3C-9542-858A-BE5DF6DB1374}" presName="rootConnector" presStyleLbl="node2" presStyleIdx="1" presStyleCnt="4"/>
      <dgm:spPr/>
      <dgm:t>
        <a:bodyPr/>
        <a:lstStyle/>
        <a:p>
          <a:endParaRPr lang="zh-CN" altLang="en-US"/>
        </a:p>
      </dgm:t>
    </dgm:pt>
    <dgm:pt modelId="{FBF689C4-21EC-9A4B-9CEF-728201EA10C4}" type="pres">
      <dgm:prSet presAssocID="{95A285F8-FB3C-9542-858A-BE5DF6DB1374}" presName="hierChild4" presStyleCnt="0"/>
      <dgm:spPr/>
    </dgm:pt>
    <dgm:pt modelId="{66DB3462-E887-6549-8B1F-EC4CDEDBCBE2}" type="pres">
      <dgm:prSet presAssocID="{95A285F8-FB3C-9542-858A-BE5DF6DB1374}" presName="hierChild5" presStyleCnt="0"/>
      <dgm:spPr/>
    </dgm:pt>
    <dgm:pt modelId="{198B3366-C715-8A47-968A-D76228D0422B}" type="pres">
      <dgm:prSet presAssocID="{DC247CEB-0C7C-7941-B1D5-9744F2D1733A}" presName="Name37" presStyleLbl="parChTrans1D2" presStyleIdx="2" presStyleCnt="4"/>
      <dgm:spPr/>
      <dgm:t>
        <a:bodyPr/>
        <a:lstStyle/>
        <a:p>
          <a:endParaRPr lang="zh-CN" altLang="en-US"/>
        </a:p>
      </dgm:t>
    </dgm:pt>
    <dgm:pt modelId="{610E5B9A-90D4-2E43-BE19-978722F0E447}" type="pres">
      <dgm:prSet presAssocID="{D4E783E2-360F-3442-AEBE-6C16B38DD528}" presName="hierRoot2" presStyleCnt="0">
        <dgm:presLayoutVars>
          <dgm:hierBranch val="init"/>
        </dgm:presLayoutVars>
      </dgm:prSet>
      <dgm:spPr/>
    </dgm:pt>
    <dgm:pt modelId="{10B66D3E-8CE5-5949-A08F-98C2F3A689AE}" type="pres">
      <dgm:prSet presAssocID="{D4E783E2-360F-3442-AEBE-6C16B38DD528}" presName="rootComposite" presStyleCnt="0"/>
      <dgm:spPr/>
    </dgm:pt>
    <dgm:pt modelId="{1DC4FD54-98B9-014C-9206-8A120D0C2C7A}" type="pres">
      <dgm:prSet presAssocID="{D4E783E2-360F-3442-AEBE-6C16B38DD528}" presName="rootText" presStyleLbl="node2" presStyleIdx="2" presStyleCnt="4" custScaleY="186080">
        <dgm:presLayoutVars>
          <dgm:chPref val="3"/>
        </dgm:presLayoutVars>
      </dgm:prSet>
      <dgm:spPr/>
      <dgm:t>
        <a:bodyPr/>
        <a:lstStyle/>
        <a:p>
          <a:endParaRPr lang="zh-CN" altLang="en-US"/>
        </a:p>
      </dgm:t>
    </dgm:pt>
    <dgm:pt modelId="{B5A1D6BF-0F36-C546-A4A3-715F8EB4AA32}" type="pres">
      <dgm:prSet presAssocID="{D4E783E2-360F-3442-AEBE-6C16B38DD528}" presName="rootConnector" presStyleLbl="node2" presStyleIdx="2" presStyleCnt="4"/>
      <dgm:spPr/>
      <dgm:t>
        <a:bodyPr/>
        <a:lstStyle/>
        <a:p>
          <a:endParaRPr lang="zh-CN" altLang="en-US"/>
        </a:p>
      </dgm:t>
    </dgm:pt>
    <dgm:pt modelId="{84E02B24-186A-9A41-B26F-A1A9F3EA0E13}" type="pres">
      <dgm:prSet presAssocID="{D4E783E2-360F-3442-AEBE-6C16B38DD528}" presName="hierChild4" presStyleCnt="0"/>
      <dgm:spPr/>
    </dgm:pt>
    <dgm:pt modelId="{DC9E9096-F50C-BB4F-B5DC-41F4BBDF7EC9}" type="pres">
      <dgm:prSet presAssocID="{D4E783E2-360F-3442-AEBE-6C16B38DD528}" presName="hierChild5" presStyleCnt="0"/>
      <dgm:spPr/>
    </dgm:pt>
    <dgm:pt modelId="{1DB48D21-1E3E-2641-A632-876BFFC9060C}" type="pres">
      <dgm:prSet presAssocID="{3E62E33B-5201-BA4A-8D67-E841EFF83B8F}" presName="Name37" presStyleLbl="parChTrans1D2" presStyleIdx="3" presStyleCnt="4"/>
      <dgm:spPr/>
      <dgm:t>
        <a:bodyPr/>
        <a:lstStyle/>
        <a:p>
          <a:endParaRPr lang="zh-CN" altLang="en-US"/>
        </a:p>
      </dgm:t>
    </dgm:pt>
    <dgm:pt modelId="{E33DC66F-9C38-054E-9A3E-520EC2FD48CF}" type="pres">
      <dgm:prSet presAssocID="{D9876E43-3918-E443-BFAE-044284CCA89B}" presName="hierRoot2" presStyleCnt="0">
        <dgm:presLayoutVars>
          <dgm:hierBranch val="init"/>
        </dgm:presLayoutVars>
      </dgm:prSet>
      <dgm:spPr/>
    </dgm:pt>
    <dgm:pt modelId="{5FD09CFF-D16E-6544-A42D-A9064091A967}" type="pres">
      <dgm:prSet presAssocID="{D9876E43-3918-E443-BFAE-044284CCA89B}" presName="rootComposite" presStyleCnt="0"/>
      <dgm:spPr/>
    </dgm:pt>
    <dgm:pt modelId="{96B319CD-8785-E644-8719-B6433470C864}" type="pres">
      <dgm:prSet presAssocID="{D9876E43-3918-E443-BFAE-044284CCA89B}" presName="rootText" presStyleLbl="node2" presStyleIdx="3" presStyleCnt="4" custScaleY="248044">
        <dgm:presLayoutVars>
          <dgm:chPref val="3"/>
        </dgm:presLayoutVars>
      </dgm:prSet>
      <dgm:spPr/>
      <dgm:t>
        <a:bodyPr/>
        <a:lstStyle/>
        <a:p>
          <a:endParaRPr lang="zh-CN" altLang="en-US"/>
        </a:p>
      </dgm:t>
    </dgm:pt>
    <dgm:pt modelId="{4540E715-E8E0-B548-A4CA-27AEAAAA0FEC}" type="pres">
      <dgm:prSet presAssocID="{D9876E43-3918-E443-BFAE-044284CCA89B}" presName="rootConnector" presStyleLbl="node2" presStyleIdx="3" presStyleCnt="4"/>
      <dgm:spPr/>
      <dgm:t>
        <a:bodyPr/>
        <a:lstStyle/>
        <a:p>
          <a:endParaRPr lang="zh-CN" altLang="en-US"/>
        </a:p>
      </dgm:t>
    </dgm:pt>
    <dgm:pt modelId="{4E7B6769-FDB8-374C-A58E-768D51EE54ED}" type="pres">
      <dgm:prSet presAssocID="{D9876E43-3918-E443-BFAE-044284CCA89B}" presName="hierChild4" presStyleCnt="0"/>
      <dgm:spPr/>
    </dgm:pt>
    <dgm:pt modelId="{49B824AE-E0D9-C54C-8863-32314FAEF2C0}" type="pres">
      <dgm:prSet presAssocID="{D9876E43-3918-E443-BFAE-044284CCA89B}" presName="hierChild5" presStyleCnt="0"/>
      <dgm:spPr/>
    </dgm:pt>
    <dgm:pt modelId="{24684431-4C6F-9B40-A4A2-47A89C31A6F0}" type="pres">
      <dgm:prSet presAssocID="{3879EB43-5F95-A04F-ADA3-D8D5EF3D6304}" presName="hierChild3" presStyleCnt="0"/>
      <dgm:spPr/>
    </dgm:pt>
    <dgm:pt modelId="{2E95E147-254F-C548-8363-9A105E6E1774}" type="pres">
      <dgm:prSet presAssocID="{E8214A55-3D47-6348-B95D-2C4456A4078B}" presName="hierRoot1" presStyleCnt="0">
        <dgm:presLayoutVars>
          <dgm:hierBranch val="init"/>
        </dgm:presLayoutVars>
      </dgm:prSet>
      <dgm:spPr/>
    </dgm:pt>
    <dgm:pt modelId="{B54311DE-F675-AC43-AB98-7EBFD57CBCE8}" type="pres">
      <dgm:prSet presAssocID="{E8214A55-3D47-6348-B95D-2C4456A4078B}" presName="rootComposite1" presStyleCnt="0"/>
      <dgm:spPr/>
    </dgm:pt>
    <dgm:pt modelId="{29BC2E9B-38DA-914F-BF16-231CEB312B96}" type="pres">
      <dgm:prSet presAssocID="{E8214A55-3D47-6348-B95D-2C4456A4078B}" presName="rootText1" presStyleLbl="node0" presStyleIdx="2" presStyleCnt="3">
        <dgm:presLayoutVars>
          <dgm:chPref val="3"/>
        </dgm:presLayoutVars>
      </dgm:prSet>
      <dgm:spPr/>
      <dgm:t>
        <a:bodyPr/>
        <a:lstStyle/>
        <a:p>
          <a:endParaRPr lang="zh-CN" altLang="en-US"/>
        </a:p>
      </dgm:t>
    </dgm:pt>
    <dgm:pt modelId="{3F489C1F-5557-5E48-B0D8-0577BAEADB42}" type="pres">
      <dgm:prSet presAssocID="{E8214A55-3D47-6348-B95D-2C4456A4078B}" presName="rootConnector1" presStyleLbl="node1" presStyleIdx="0" presStyleCnt="0"/>
      <dgm:spPr/>
      <dgm:t>
        <a:bodyPr/>
        <a:lstStyle/>
        <a:p>
          <a:endParaRPr lang="zh-CN" altLang="en-US"/>
        </a:p>
      </dgm:t>
    </dgm:pt>
    <dgm:pt modelId="{312808A2-5AC6-DE40-BE30-1AD84E37821A}" type="pres">
      <dgm:prSet presAssocID="{E8214A55-3D47-6348-B95D-2C4456A4078B}" presName="hierChild2" presStyleCnt="0"/>
      <dgm:spPr/>
    </dgm:pt>
    <dgm:pt modelId="{62230A25-5B9E-AD41-8EC6-1A409C1A04AF}" type="pres">
      <dgm:prSet presAssocID="{E8214A55-3D47-6348-B95D-2C4456A4078B}" presName="hierChild3" presStyleCnt="0"/>
      <dgm:spPr/>
    </dgm:pt>
  </dgm:ptLst>
  <dgm:cxnLst>
    <dgm:cxn modelId="{B7D58722-18F5-7E44-B089-BCDF9C43E8F0}" type="presOf" srcId="{C1EECF8B-D97C-F740-9E7B-58EA18016CD8}" destId="{42923D5A-A0A2-F64B-82D1-3F00BF4C72EC}" srcOrd="0" destOrd="0" presId="urn:microsoft.com/office/officeart/2005/8/layout/orgChart1"/>
    <dgm:cxn modelId="{4FA5C43E-6464-D744-9AB2-E0DD21F94473}" type="presOf" srcId="{DC247CEB-0C7C-7941-B1D5-9744F2D1733A}" destId="{198B3366-C715-8A47-968A-D76228D0422B}" srcOrd="0" destOrd="0" presId="urn:microsoft.com/office/officeart/2005/8/layout/orgChart1"/>
    <dgm:cxn modelId="{4FDCEB49-20D5-E04D-9213-6CBA51DFAD56}" srcId="{63D9AB91-C9D8-0D45-B297-21728C3C8BC2}" destId="{E8214A55-3D47-6348-B95D-2C4456A4078B}" srcOrd="2" destOrd="0" parTransId="{BAF29059-6C9B-4940-B025-95E8F4D2A49D}" sibTransId="{CAC59881-ABE9-6E4C-A600-CD23DFC29982}"/>
    <dgm:cxn modelId="{9AA4C492-8B1A-8447-9D40-18ED402E3218}" type="presOf" srcId="{95A285F8-FB3C-9542-858A-BE5DF6DB1374}" destId="{9297491B-7A18-B74E-8357-6680CEEF721A}" srcOrd="0" destOrd="0" presId="urn:microsoft.com/office/officeart/2005/8/layout/orgChart1"/>
    <dgm:cxn modelId="{00D3B0B9-764A-E347-9485-164FFA41EC57}" srcId="{63D9AB91-C9D8-0D45-B297-21728C3C8BC2}" destId="{FD6F7A73-6B6B-4448-8B8B-3C007A03F58B}" srcOrd="0" destOrd="0" parTransId="{11C7D04E-0D53-514A-A727-F63F3F338BA6}" sibTransId="{6658BCE4-AD68-F64D-8090-6ACE40A4ED80}"/>
    <dgm:cxn modelId="{BE42C91D-6FDC-154D-B55E-770CF154E629}" srcId="{63D9AB91-C9D8-0D45-B297-21728C3C8BC2}" destId="{3879EB43-5F95-A04F-ADA3-D8D5EF3D6304}" srcOrd="1" destOrd="0" parTransId="{FC591B31-D950-A347-8622-9259694328B1}" sibTransId="{B1517A61-EE10-0849-B1B0-1FCF5C12A9C1}"/>
    <dgm:cxn modelId="{6A5AC911-90F9-C046-83AD-4A75F7B28082}" type="presOf" srcId="{63D9AB91-C9D8-0D45-B297-21728C3C8BC2}" destId="{D5500246-6FF4-124E-889D-DAB9753DB126}" srcOrd="0" destOrd="0" presId="urn:microsoft.com/office/officeart/2005/8/layout/orgChart1"/>
    <dgm:cxn modelId="{3AC856AA-9211-F54C-97BC-9F6A4D668E72}" type="presOf" srcId="{3E62E33B-5201-BA4A-8D67-E841EFF83B8F}" destId="{1DB48D21-1E3E-2641-A632-876BFFC9060C}" srcOrd="0" destOrd="0" presId="urn:microsoft.com/office/officeart/2005/8/layout/orgChart1"/>
    <dgm:cxn modelId="{55DB0AE0-E3D7-EF44-A499-A9EB2AB4DDE3}" type="presOf" srcId="{D4E783E2-360F-3442-AEBE-6C16B38DD528}" destId="{1DC4FD54-98B9-014C-9206-8A120D0C2C7A}" srcOrd="0" destOrd="0" presId="urn:microsoft.com/office/officeart/2005/8/layout/orgChart1"/>
    <dgm:cxn modelId="{E7B33D34-A7FC-C04C-BA65-2E89F6D0DE63}" srcId="{3879EB43-5F95-A04F-ADA3-D8D5EF3D6304}" destId="{D4E783E2-360F-3442-AEBE-6C16B38DD528}" srcOrd="1" destOrd="0" parTransId="{DC247CEB-0C7C-7941-B1D5-9744F2D1733A}" sibTransId="{11AA92E9-313E-F14B-9BED-7CB10B1021B5}"/>
    <dgm:cxn modelId="{53C6C40F-1B0A-2944-B0CE-3607D90CFA6C}" type="presOf" srcId="{4B9C3886-E2E5-2144-8A2D-18A5FA4DB88D}" destId="{434EB599-B613-244C-BA3E-9B875654FE3E}" srcOrd="1" destOrd="0" presId="urn:microsoft.com/office/officeart/2005/8/layout/orgChart1"/>
    <dgm:cxn modelId="{0D83F520-A271-084B-9D70-AB59074298E7}" srcId="{3879EB43-5F95-A04F-ADA3-D8D5EF3D6304}" destId="{D9876E43-3918-E443-BFAE-044284CCA89B}" srcOrd="2" destOrd="0" parTransId="{3E62E33B-5201-BA4A-8D67-E841EFF83B8F}" sibTransId="{2AE782A8-81BC-1744-BF07-B8B07DD58D7A}"/>
    <dgm:cxn modelId="{450838FC-8C93-4F43-8771-126B6E94E92D}" type="presOf" srcId="{3879EB43-5F95-A04F-ADA3-D8D5EF3D6304}" destId="{4AFF4F2A-9BB1-4D4B-A60E-A84C88570BB6}" srcOrd="1" destOrd="0" presId="urn:microsoft.com/office/officeart/2005/8/layout/orgChart1"/>
    <dgm:cxn modelId="{D26CF402-98A6-1347-8C6F-03B5B43A8CFF}" srcId="{FD6F7A73-6B6B-4448-8B8B-3C007A03F58B}" destId="{4B9C3886-E2E5-2144-8A2D-18A5FA4DB88D}" srcOrd="0" destOrd="0" parTransId="{5100618B-AE81-ED40-A54A-D31592D6C651}" sibTransId="{814848F3-F8EE-E94F-A742-A5C479BEBCA1}"/>
    <dgm:cxn modelId="{E6552DE0-8772-EC43-89E2-146ED3F9F04F}" type="presOf" srcId="{E8214A55-3D47-6348-B95D-2C4456A4078B}" destId="{3F489C1F-5557-5E48-B0D8-0577BAEADB42}" srcOrd="1" destOrd="0" presId="urn:microsoft.com/office/officeart/2005/8/layout/orgChart1"/>
    <dgm:cxn modelId="{34C9627A-25AE-8640-A7EE-3B8AF5E23AF1}" srcId="{3879EB43-5F95-A04F-ADA3-D8D5EF3D6304}" destId="{95A285F8-FB3C-9542-858A-BE5DF6DB1374}" srcOrd="0" destOrd="0" parTransId="{C1EECF8B-D97C-F740-9E7B-58EA18016CD8}" sibTransId="{2BE1E4AE-5021-3244-A5BD-9113A5AFE6EA}"/>
    <dgm:cxn modelId="{C7D07201-A222-844A-9264-046983AED26A}" type="presOf" srcId="{95A285F8-FB3C-9542-858A-BE5DF6DB1374}" destId="{874003AF-3BB6-8642-8703-66C8855C9A1F}" srcOrd="1" destOrd="0" presId="urn:microsoft.com/office/officeart/2005/8/layout/orgChart1"/>
    <dgm:cxn modelId="{F92A553B-FD2A-D548-9326-1734F240CA77}" type="presOf" srcId="{FD6F7A73-6B6B-4448-8B8B-3C007A03F58B}" destId="{0F867C8D-AA94-9941-B980-3669052263C2}" srcOrd="1" destOrd="0" presId="urn:microsoft.com/office/officeart/2005/8/layout/orgChart1"/>
    <dgm:cxn modelId="{F2B1ED81-CE93-1247-A9C5-F5D16EFBF596}" type="presOf" srcId="{5100618B-AE81-ED40-A54A-D31592D6C651}" destId="{AEBFA6F8-DC13-454E-A6C7-262E0C47EE96}" srcOrd="0" destOrd="0" presId="urn:microsoft.com/office/officeart/2005/8/layout/orgChart1"/>
    <dgm:cxn modelId="{E3CBFFB4-5002-FC4E-87CE-584ECD268259}" type="presOf" srcId="{3879EB43-5F95-A04F-ADA3-D8D5EF3D6304}" destId="{2C7A2A6D-8A48-4E41-926D-98BE6241414B}" srcOrd="0" destOrd="0" presId="urn:microsoft.com/office/officeart/2005/8/layout/orgChart1"/>
    <dgm:cxn modelId="{EEEB0EEE-1F3D-FC4E-AB72-B579D6454BA8}" type="presOf" srcId="{D9876E43-3918-E443-BFAE-044284CCA89B}" destId="{4540E715-E8E0-B548-A4CA-27AEAAAA0FEC}" srcOrd="1" destOrd="0" presId="urn:microsoft.com/office/officeart/2005/8/layout/orgChart1"/>
    <dgm:cxn modelId="{6A4FB1FA-A848-6445-9ADD-2A3D5EE9CE19}" type="presOf" srcId="{D4E783E2-360F-3442-AEBE-6C16B38DD528}" destId="{B5A1D6BF-0F36-C546-A4A3-715F8EB4AA32}" srcOrd="1" destOrd="0" presId="urn:microsoft.com/office/officeart/2005/8/layout/orgChart1"/>
    <dgm:cxn modelId="{AADF5A18-2624-0647-9358-161251C35672}" type="presOf" srcId="{E8214A55-3D47-6348-B95D-2C4456A4078B}" destId="{29BC2E9B-38DA-914F-BF16-231CEB312B96}" srcOrd="0" destOrd="0" presId="urn:microsoft.com/office/officeart/2005/8/layout/orgChart1"/>
    <dgm:cxn modelId="{28917140-F270-3B4A-93FA-BDE170410299}" type="presOf" srcId="{4B9C3886-E2E5-2144-8A2D-18A5FA4DB88D}" destId="{C1DA506A-6A92-0041-8082-AA135FEA89C5}" srcOrd="0" destOrd="0" presId="urn:microsoft.com/office/officeart/2005/8/layout/orgChart1"/>
    <dgm:cxn modelId="{5D972B98-5D0B-C440-B8CD-9560EC14C424}" type="presOf" srcId="{D9876E43-3918-E443-BFAE-044284CCA89B}" destId="{96B319CD-8785-E644-8719-B6433470C864}" srcOrd="0" destOrd="0" presId="urn:microsoft.com/office/officeart/2005/8/layout/orgChart1"/>
    <dgm:cxn modelId="{AF01BB0B-12A6-604C-A181-111595D1C726}" type="presOf" srcId="{FD6F7A73-6B6B-4448-8B8B-3C007A03F58B}" destId="{D2FE12E6-27B2-3C42-B2B5-0128E9049C4E}" srcOrd="0" destOrd="0" presId="urn:microsoft.com/office/officeart/2005/8/layout/orgChart1"/>
    <dgm:cxn modelId="{A449297B-0B70-7D4A-BB75-2A73C3F0DC10}" type="presParOf" srcId="{D5500246-6FF4-124E-889D-DAB9753DB126}" destId="{8D1B49C5-6914-6641-855F-9C5FAE5E8675}" srcOrd="0" destOrd="0" presId="urn:microsoft.com/office/officeart/2005/8/layout/orgChart1"/>
    <dgm:cxn modelId="{07C2642D-F765-4946-A7E5-9EEAD9FA1EDC}" type="presParOf" srcId="{8D1B49C5-6914-6641-855F-9C5FAE5E8675}" destId="{00DFD613-FB44-4549-BEAE-D19AEC82C53A}" srcOrd="0" destOrd="0" presId="urn:microsoft.com/office/officeart/2005/8/layout/orgChart1"/>
    <dgm:cxn modelId="{C8D6E7E8-DD95-AE44-B36E-8B4C9933C991}" type="presParOf" srcId="{00DFD613-FB44-4549-BEAE-D19AEC82C53A}" destId="{D2FE12E6-27B2-3C42-B2B5-0128E9049C4E}" srcOrd="0" destOrd="0" presId="urn:microsoft.com/office/officeart/2005/8/layout/orgChart1"/>
    <dgm:cxn modelId="{5ACB4DE2-9816-FA45-BFB0-761E7ADF0EDB}" type="presParOf" srcId="{00DFD613-FB44-4549-BEAE-D19AEC82C53A}" destId="{0F867C8D-AA94-9941-B980-3669052263C2}" srcOrd="1" destOrd="0" presId="urn:microsoft.com/office/officeart/2005/8/layout/orgChart1"/>
    <dgm:cxn modelId="{B97AB5F8-77BE-0B4F-9C8C-882D6A004E7C}" type="presParOf" srcId="{8D1B49C5-6914-6641-855F-9C5FAE5E8675}" destId="{F2A99104-8723-8B49-8757-B7AFC2E12C60}" srcOrd="1" destOrd="0" presId="urn:microsoft.com/office/officeart/2005/8/layout/orgChart1"/>
    <dgm:cxn modelId="{63C2A3AA-0932-5C46-9A43-29CC876A80F8}" type="presParOf" srcId="{F2A99104-8723-8B49-8757-B7AFC2E12C60}" destId="{AEBFA6F8-DC13-454E-A6C7-262E0C47EE96}" srcOrd="0" destOrd="0" presId="urn:microsoft.com/office/officeart/2005/8/layout/orgChart1"/>
    <dgm:cxn modelId="{42BB6BB0-2C9E-1141-B553-E68F88269F8D}" type="presParOf" srcId="{F2A99104-8723-8B49-8757-B7AFC2E12C60}" destId="{C3166568-BAD8-C94A-BA8A-1B7938CC4DCB}" srcOrd="1" destOrd="0" presId="urn:microsoft.com/office/officeart/2005/8/layout/orgChart1"/>
    <dgm:cxn modelId="{620FCEEC-9603-1243-BB62-4C8090252A99}" type="presParOf" srcId="{C3166568-BAD8-C94A-BA8A-1B7938CC4DCB}" destId="{4E69BE6A-0823-5C4C-AA23-AD088D032822}" srcOrd="0" destOrd="0" presId="urn:microsoft.com/office/officeart/2005/8/layout/orgChart1"/>
    <dgm:cxn modelId="{B44F8071-A65A-CA48-94CA-F071929C25B8}" type="presParOf" srcId="{4E69BE6A-0823-5C4C-AA23-AD088D032822}" destId="{C1DA506A-6A92-0041-8082-AA135FEA89C5}" srcOrd="0" destOrd="0" presId="urn:microsoft.com/office/officeart/2005/8/layout/orgChart1"/>
    <dgm:cxn modelId="{587A1756-6C28-0A4C-83F5-FA11A86F7DAD}" type="presParOf" srcId="{4E69BE6A-0823-5C4C-AA23-AD088D032822}" destId="{434EB599-B613-244C-BA3E-9B875654FE3E}" srcOrd="1" destOrd="0" presId="urn:microsoft.com/office/officeart/2005/8/layout/orgChart1"/>
    <dgm:cxn modelId="{1CEBA3BE-9F8A-664F-8DA6-6C987AB07FDD}" type="presParOf" srcId="{C3166568-BAD8-C94A-BA8A-1B7938CC4DCB}" destId="{3CC6E30D-7A6D-B041-B5BF-12C6ADB6D135}" srcOrd="1" destOrd="0" presId="urn:microsoft.com/office/officeart/2005/8/layout/orgChart1"/>
    <dgm:cxn modelId="{5ADF24D1-963A-3F47-B6EF-5C96EE7C0048}" type="presParOf" srcId="{C3166568-BAD8-C94A-BA8A-1B7938CC4DCB}" destId="{5A675DAD-6466-9A4C-8273-7DEB6F689784}" srcOrd="2" destOrd="0" presId="urn:microsoft.com/office/officeart/2005/8/layout/orgChart1"/>
    <dgm:cxn modelId="{C0350801-07CE-AF48-B4D0-F19F4874880C}" type="presParOf" srcId="{8D1B49C5-6914-6641-855F-9C5FAE5E8675}" destId="{B1EF6097-3628-464A-B2EB-37DD3E242D60}" srcOrd="2" destOrd="0" presId="urn:microsoft.com/office/officeart/2005/8/layout/orgChart1"/>
    <dgm:cxn modelId="{5975661E-9A16-1F4B-8605-FE78C46896C5}" type="presParOf" srcId="{D5500246-6FF4-124E-889D-DAB9753DB126}" destId="{843E39E0-57C0-7047-974C-C3AEACEF9119}" srcOrd="1" destOrd="0" presId="urn:microsoft.com/office/officeart/2005/8/layout/orgChart1"/>
    <dgm:cxn modelId="{43B13280-5979-9249-B0C5-1C21A48130BA}" type="presParOf" srcId="{843E39E0-57C0-7047-974C-C3AEACEF9119}" destId="{502B660B-B027-BD44-9BED-3BE2C889BCC6}" srcOrd="0" destOrd="0" presId="urn:microsoft.com/office/officeart/2005/8/layout/orgChart1"/>
    <dgm:cxn modelId="{A12EA12D-1C41-5640-B6E9-4F7ABDFDD4D7}" type="presParOf" srcId="{502B660B-B027-BD44-9BED-3BE2C889BCC6}" destId="{2C7A2A6D-8A48-4E41-926D-98BE6241414B}" srcOrd="0" destOrd="0" presId="urn:microsoft.com/office/officeart/2005/8/layout/orgChart1"/>
    <dgm:cxn modelId="{5D1A3A3A-325E-284F-8A8F-2FEBAB12964D}" type="presParOf" srcId="{502B660B-B027-BD44-9BED-3BE2C889BCC6}" destId="{4AFF4F2A-9BB1-4D4B-A60E-A84C88570BB6}" srcOrd="1" destOrd="0" presId="urn:microsoft.com/office/officeart/2005/8/layout/orgChart1"/>
    <dgm:cxn modelId="{3BA78D2E-8C39-E74B-B241-B7523EE07A16}" type="presParOf" srcId="{843E39E0-57C0-7047-974C-C3AEACEF9119}" destId="{305417E1-CEB7-5B49-9FC5-AE1752930695}" srcOrd="1" destOrd="0" presId="urn:microsoft.com/office/officeart/2005/8/layout/orgChart1"/>
    <dgm:cxn modelId="{5436B9D3-5095-1645-BA93-4BCE7712EC21}" type="presParOf" srcId="{305417E1-CEB7-5B49-9FC5-AE1752930695}" destId="{42923D5A-A0A2-F64B-82D1-3F00BF4C72EC}" srcOrd="0" destOrd="0" presId="urn:microsoft.com/office/officeart/2005/8/layout/orgChart1"/>
    <dgm:cxn modelId="{598C6D83-5A93-3641-9E70-D242B923AB3E}" type="presParOf" srcId="{305417E1-CEB7-5B49-9FC5-AE1752930695}" destId="{1CBC4FCB-C270-A445-838E-566C307E1DF9}" srcOrd="1" destOrd="0" presId="urn:microsoft.com/office/officeart/2005/8/layout/orgChart1"/>
    <dgm:cxn modelId="{2F0CFE19-670C-BC4A-8F4D-B07DA98CE75C}" type="presParOf" srcId="{1CBC4FCB-C270-A445-838E-566C307E1DF9}" destId="{79651826-559D-BC45-8FA2-8619475702C3}" srcOrd="0" destOrd="0" presId="urn:microsoft.com/office/officeart/2005/8/layout/orgChart1"/>
    <dgm:cxn modelId="{29C339BC-92EA-4941-AB1A-9F3526A8ADBD}" type="presParOf" srcId="{79651826-559D-BC45-8FA2-8619475702C3}" destId="{9297491B-7A18-B74E-8357-6680CEEF721A}" srcOrd="0" destOrd="0" presId="urn:microsoft.com/office/officeart/2005/8/layout/orgChart1"/>
    <dgm:cxn modelId="{46F55D6C-619B-D648-832B-9D9137D5461B}" type="presParOf" srcId="{79651826-559D-BC45-8FA2-8619475702C3}" destId="{874003AF-3BB6-8642-8703-66C8855C9A1F}" srcOrd="1" destOrd="0" presId="urn:microsoft.com/office/officeart/2005/8/layout/orgChart1"/>
    <dgm:cxn modelId="{ACDCE687-9056-EA46-9FB5-B019BE71C11F}" type="presParOf" srcId="{1CBC4FCB-C270-A445-838E-566C307E1DF9}" destId="{FBF689C4-21EC-9A4B-9CEF-728201EA10C4}" srcOrd="1" destOrd="0" presId="urn:microsoft.com/office/officeart/2005/8/layout/orgChart1"/>
    <dgm:cxn modelId="{125C9A62-FE9E-7148-9D05-2D89D3E4585F}" type="presParOf" srcId="{1CBC4FCB-C270-A445-838E-566C307E1DF9}" destId="{66DB3462-E887-6549-8B1F-EC4CDEDBCBE2}" srcOrd="2" destOrd="0" presId="urn:microsoft.com/office/officeart/2005/8/layout/orgChart1"/>
    <dgm:cxn modelId="{C3FD51B5-5FB8-4048-B41D-CB3DE1704394}" type="presParOf" srcId="{305417E1-CEB7-5B49-9FC5-AE1752930695}" destId="{198B3366-C715-8A47-968A-D76228D0422B}" srcOrd="2" destOrd="0" presId="urn:microsoft.com/office/officeart/2005/8/layout/orgChart1"/>
    <dgm:cxn modelId="{2CAAFA0D-FF5F-AB44-A2F2-24F4B1C5CF85}" type="presParOf" srcId="{305417E1-CEB7-5B49-9FC5-AE1752930695}" destId="{610E5B9A-90D4-2E43-BE19-978722F0E447}" srcOrd="3" destOrd="0" presId="urn:microsoft.com/office/officeart/2005/8/layout/orgChart1"/>
    <dgm:cxn modelId="{5DBCFB8C-A8B5-F74E-B9DE-76C358E3E083}" type="presParOf" srcId="{610E5B9A-90D4-2E43-BE19-978722F0E447}" destId="{10B66D3E-8CE5-5949-A08F-98C2F3A689AE}" srcOrd="0" destOrd="0" presId="urn:microsoft.com/office/officeart/2005/8/layout/orgChart1"/>
    <dgm:cxn modelId="{9CDDAFD9-6B94-694C-9C27-585CB66C42CC}" type="presParOf" srcId="{10B66D3E-8CE5-5949-A08F-98C2F3A689AE}" destId="{1DC4FD54-98B9-014C-9206-8A120D0C2C7A}" srcOrd="0" destOrd="0" presId="urn:microsoft.com/office/officeart/2005/8/layout/orgChart1"/>
    <dgm:cxn modelId="{D02D02C4-F279-174F-A586-1519619C63E5}" type="presParOf" srcId="{10B66D3E-8CE5-5949-A08F-98C2F3A689AE}" destId="{B5A1D6BF-0F36-C546-A4A3-715F8EB4AA32}" srcOrd="1" destOrd="0" presId="urn:microsoft.com/office/officeart/2005/8/layout/orgChart1"/>
    <dgm:cxn modelId="{62AEE4C0-0C1F-1A40-AA2B-7A7B2EB01118}" type="presParOf" srcId="{610E5B9A-90D4-2E43-BE19-978722F0E447}" destId="{84E02B24-186A-9A41-B26F-A1A9F3EA0E13}" srcOrd="1" destOrd="0" presId="urn:microsoft.com/office/officeart/2005/8/layout/orgChart1"/>
    <dgm:cxn modelId="{A24828D3-3BCA-FC4A-A0D6-F2BC9C180386}" type="presParOf" srcId="{610E5B9A-90D4-2E43-BE19-978722F0E447}" destId="{DC9E9096-F50C-BB4F-B5DC-41F4BBDF7EC9}" srcOrd="2" destOrd="0" presId="urn:microsoft.com/office/officeart/2005/8/layout/orgChart1"/>
    <dgm:cxn modelId="{74A9DAE2-0DA5-F24F-9E41-D57C28F6F7F4}" type="presParOf" srcId="{305417E1-CEB7-5B49-9FC5-AE1752930695}" destId="{1DB48D21-1E3E-2641-A632-876BFFC9060C}" srcOrd="4" destOrd="0" presId="urn:microsoft.com/office/officeart/2005/8/layout/orgChart1"/>
    <dgm:cxn modelId="{06338803-8CA1-2043-9A34-081F700B3D7B}" type="presParOf" srcId="{305417E1-CEB7-5B49-9FC5-AE1752930695}" destId="{E33DC66F-9C38-054E-9A3E-520EC2FD48CF}" srcOrd="5" destOrd="0" presId="urn:microsoft.com/office/officeart/2005/8/layout/orgChart1"/>
    <dgm:cxn modelId="{61082309-7452-3347-AFA8-24C5A7CDC33C}" type="presParOf" srcId="{E33DC66F-9C38-054E-9A3E-520EC2FD48CF}" destId="{5FD09CFF-D16E-6544-A42D-A9064091A967}" srcOrd="0" destOrd="0" presId="urn:microsoft.com/office/officeart/2005/8/layout/orgChart1"/>
    <dgm:cxn modelId="{B43B92BA-53E6-FF49-B178-EBF7DF7E74C7}" type="presParOf" srcId="{5FD09CFF-D16E-6544-A42D-A9064091A967}" destId="{96B319CD-8785-E644-8719-B6433470C864}" srcOrd="0" destOrd="0" presId="urn:microsoft.com/office/officeart/2005/8/layout/orgChart1"/>
    <dgm:cxn modelId="{AAB8C065-A0F1-B143-B9FC-1431FF84316A}" type="presParOf" srcId="{5FD09CFF-D16E-6544-A42D-A9064091A967}" destId="{4540E715-E8E0-B548-A4CA-27AEAAAA0FEC}" srcOrd="1" destOrd="0" presId="urn:microsoft.com/office/officeart/2005/8/layout/orgChart1"/>
    <dgm:cxn modelId="{2AED9820-801E-6248-A2AD-7B9335076397}" type="presParOf" srcId="{E33DC66F-9C38-054E-9A3E-520EC2FD48CF}" destId="{4E7B6769-FDB8-374C-A58E-768D51EE54ED}" srcOrd="1" destOrd="0" presId="urn:microsoft.com/office/officeart/2005/8/layout/orgChart1"/>
    <dgm:cxn modelId="{2F48B248-6D99-5945-A453-74A3057FE91C}" type="presParOf" srcId="{E33DC66F-9C38-054E-9A3E-520EC2FD48CF}" destId="{49B824AE-E0D9-C54C-8863-32314FAEF2C0}" srcOrd="2" destOrd="0" presId="urn:microsoft.com/office/officeart/2005/8/layout/orgChart1"/>
    <dgm:cxn modelId="{AD75274F-0D01-0A45-926B-4FDD17DB3B51}" type="presParOf" srcId="{843E39E0-57C0-7047-974C-C3AEACEF9119}" destId="{24684431-4C6F-9B40-A4A2-47A89C31A6F0}" srcOrd="2" destOrd="0" presId="urn:microsoft.com/office/officeart/2005/8/layout/orgChart1"/>
    <dgm:cxn modelId="{E10FCC87-CE2C-CF4F-8079-DD142F2C98C1}" type="presParOf" srcId="{D5500246-6FF4-124E-889D-DAB9753DB126}" destId="{2E95E147-254F-C548-8363-9A105E6E1774}" srcOrd="2" destOrd="0" presId="urn:microsoft.com/office/officeart/2005/8/layout/orgChart1"/>
    <dgm:cxn modelId="{F5F5D6BB-29FE-E445-BCDF-8A4823F23036}" type="presParOf" srcId="{2E95E147-254F-C548-8363-9A105E6E1774}" destId="{B54311DE-F675-AC43-AB98-7EBFD57CBCE8}" srcOrd="0" destOrd="0" presId="urn:microsoft.com/office/officeart/2005/8/layout/orgChart1"/>
    <dgm:cxn modelId="{5900CE25-49DB-2440-8534-431D84975503}" type="presParOf" srcId="{B54311DE-F675-AC43-AB98-7EBFD57CBCE8}" destId="{29BC2E9B-38DA-914F-BF16-231CEB312B96}" srcOrd="0" destOrd="0" presId="urn:microsoft.com/office/officeart/2005/8/layout/orgChart1"/>
    <dgm:cxn modelId="{1896ECEE-C208-8D4C-9E03-9277849C6B30}" type="presParOf" srcId="{B54311DE-F675-AC43-AB98-7EBFD57CBCE8}" destId="{3F489C1F-5557-5E48-B0D8-0577BAEADB42}" srcOrd="1" destOrd="0" presId="urn:microsoft.com/office/officeart/2005/8/layout/orgChart1"/>
    <dgm:cxn modelId="{12A6FEEB-AB13-5E4A-99EA-191B6F6E3B88}" type="presParOf" srcId="{2E95E147-254F-C548-8363-9A105E6E1774}" destId="{312808A2-5AC6-DE40-BE30-1AD84E37821A}" srcOrd="1" destOrd="0" presId="urn:microsoft.com/office/officeart/2005/8/layout/orgChart1"/>
    <dgm:cxn modelId="{57646F52-148F-D44B-B9FB-20304154FC87}" type="presParOf" srcId="{2E95E147-254F-C548-8363-9A105E6E1774}" destId="{62230A25-5B9E-AD41-8EC6-1A409C1A0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5CBB8D-37AA-A444-9C4C-52A95490BF6B}" type="doc">
      <dgm:prSet loTypeId="urn:microsoft.com/office/officeart/2008/layout/HorizontalMultiLevelHierarchy" loCatId="list" qsTypeId="urn:microsoft.com/office/officeart/2005/8/quickstyle/simple4" qsCatId="simple" csTypeId="urn:microsoft.com/office/officeart/2005/8/colors/colorful4" csCatId="colorful" phldr="1"/>
      <dgm:spPr/>
      <dgm:t>
        <a:bodyPr/>
        <a:lstStyle/>
        <a:p>
          <a:endParaRPr lang="en-US"/>
        </a:p>
      </dgm:t>
    </dgm:pt>
    <dgm:pt modelId="{4E4C8015-A12F-9840-A627-612801A3DC9A}">
      <dgm:prSet/>
      <dgm:spPr>
        <a:scene3d>
          <a:camera prst="orthographicFront"/>
          <a:lightRig rig="threePt" dir="t"/>
        </a:scene3d>
        <a:sp3d prstMaterial="metal"/>
      </dgm:spPr>
      <dgm:t>
        <a:bodyPr/>
        <a:lstStyle/>
        <a:p>
          <a:pPr rtl="0"/>
          <a:r>
            <a:rPr lang="en-US" smtClean="0"/>
            <a:t>Burwell v. Hobby Lobby Stores, Inc., 573 U.S. ___, 134 S.Ct. 2751 (2014)</a:t>
          </a:r>
          <a:endParaRPr lang="en-US"/>
        </a:p>
      </dgm:t>
    </dgm:pt>
    <dgm:pt modelId="{2F83593E-2977-8340-941E-0DB789618F8E}" type="parTrans" cxnId="{1F01A168-985F-4F4C-A66B-2FFF8F6B6842}">
      <dgm:prSet/>
      <dgm:spPr/>
      <dgm:t>
        <a:bodyPr/>
        <a:lstStyle/>
        <a:p>
          <a:endParaRPr lang="en-US"/>
        </a:p>
      </dgm:t>
    </dgm:pt>
    <dgm:pt modelId="{D27915F3-AE3E-AC46-A9BD-C1F2AB0E75A7}" type="sibTrans" cxnId="{1F01A168-985F-4F4C-A66B-2FFF8F6B6842}">
      <dgm:prSet/>
      <dgm:spPr/>
      <dgm:t>
        <a:bodyPr/>
        <a:lstStyle/>
        <a:p>
          <a:endParaRPr lang="en-US"/>
        </a:p>
      </dgm:t>
    </dgm:pt>
    <dgm:pt modelId="{DA61FEDD-AAA9-1A44-B393-18830BAA3C19}">
      <dgm:prSet/>
      <dgm:spPr>
        <a:scene3d>
          <a:camera prst="orthographicFront"/>
          <a:lightRig rig="threePt" dir="t"/>
        </a:scene3d>
        <a:sp3d prstMaterial="metal"/>
      </dgm:spPr>
      <dgm:t>
        <a:bodyPr/>
        <a:lstStyle/>
        <a:p>
          <a:pPr rtl="0"/>
          <a:r>
            <a:rPr lang="zh-CN" altLang="en-US" b="1" dirty="0" smtClean="0">
              <a:solidFill>
                <a:schemeClr val="tx1"/>
              </a:solidFill>
            </a:rPr>
            <a:t>案例</a:t>
          </a:r>
          <a:r>
            <a:rPr lang="en-US" b="1" dirty="0" smtClean="0">
              <a:solidFill>
                <a:schemeClr val="tx1"/>
              </a:solidFill>
            </a:rPr>
            <a:t>: </a:t>
          </a:r>
          <a:r>
            <a:rPr lang="zh-CN" altLang="en-US" b="0" i="0" dirty="0" smtClean="0">
              <a:solidFill>
                <a:schemeClr val="tx1"/>
              </a:solidFill>
            </a:rPr>
            <a:t>原告公司声称，根据“奥巴马医改”的规定，雇主在其医疗保险计划中包含避孕措施的规定违反了</a:t>
          </a:r>
          <a:r>
            <a:rPr lang="en-US" altLang="zh-CN" b="0" i="0" dirty="0" smtClean="0">
              <a:solidFill>
                <a:schemeClr val="tx1"/>
              </a:solidFill>
            </a:rPr>
            <a:t>《</a:t>
          </a:r>
          <a:r>
            <a:rPr lang="zh-CN" altLang="en-US" b="0" i="0" dirty="0" smtClean="0">
              <a:solidFill>
                <a:schemeClr val="tx1"/>
              </a:solidFill>
            </a:rPr>
            <a:t>宗教自由恢复法案</a:t>
          </a:r>
          <a:r>
            <a:rPr lang="en-US" altLang="zh-CN" b="0" i="0" dirty="0" smtClean="0">
              <a:solidFill>
                <a:schemeClr val="tx1"/>
              </a:solidFill>
            </a:rPr>
            <a:t>》</a:t>
          </a:r>
          <a:r>
            <a:rPr lang="zh-CN" altLang="en-US" b="0" i="0" dirty="0" smtClean="0">
              <a:solidFill>
                <a:schemeClr val="tx1"/>
              </a:solidFill>
            </a:rPr>
            <a:t>和</a:t>
          </a:r>
          <a:r>
            <a:rPr lang="en-US" altLang="zh-CN" b="0" i="0" dirty="0" smtClean="0">
              <a:solidFill>
                <a:schemeClr val="tx1"/>
              </a:solidFill>
            </a:rPr>
            <a:t>《</a:t>
          </a:r>
          <a:r>
            <a:rPr lang="zh-CN" altLang="en-US" b="0" i="0" dirty="0" smtClean="0">
              <a:solidFill>
                <a:schemeClr val="tx1"/>
              </a:solidFill>
            </a:rPr>
            <a:t>美国宪法</a:t>
          </a:r>
          <a:r>
            <a:rPr lang="en-US" altLang="zh-CN" b="0" i="0" dirty="0" smtClean="0">
              <a:solidFill>
                <a:schemeClr val="tx1"/>
              </a:solidFill>
            </a:rPr>
            <a:t>》</a:t>
          </a:r>
          <a:r>
            <a:rPr lang="zh-CN" altLang="en-US" b="0" i="0" dirty="0" smtClean="0">
              <a:solidFill>
                <a:schemeClr val="tx1"/>
              </a:solidFill>
            </a:rPr>
            <a:t>的自由行使条款。</a:t>
          </a:r>
          <a:endParaRPr lang="en-US" dirty="0">
            <a:solidFill>
              <a:schemeClr val="tx1"/>
            </a:solidFill>
          </a:endParaRPr>
        </a:p>
      </dgm:t>
    </dgm:pt>
    <dgm:pt modelId="{2D67D30D-1F72-024D-AD75-7F4C49BFA6CD}" type="parTrans" cxnId="{92D15769-BC24-2945-B1B8-14A1586F8AE6}">
      <dgm:prSet/>
      <dgm:spPr>
        <a:scene3d>
          <a:camera prst="orthographicFront"/>
          <a:lightRig rig="threePt" dir="t"/>
        </a:scene3d>
        <a:sp3d prstMaterial="metal"/>
      </dgm:spPr>
      <dgm:t>
        <a:bodyPr/>
        <a:lstStyle/>
        <a:p>
          <a:endParaRPr lang="en-US"/>
        </a:p>
      </dgm:t>
    </dgm:pt>
    <dgm:pt modelId="{DB6805EB-2EC2-074C-9F5E-408F74B158FF}" type="sibTrans" cxnId="{92D15769-BC24-2945-B1B8-14A1586F8AE6}">
      <dgm:prSet/>
      <dgm:spPr/>
      <dgm:t>
        <a:bodyPr/>
        <a:lstStyle/>
        <a:p>
          <a:endParaRPr lang="en-US"/>
        </a:p>
      </dgm:t>
    </dgm:pt>
    <dgm:pt modelId="{72A929AA-D9B4-6B49-B8C0-D8CF7F2B240D}">
      <dgm:prSet custT="1"/>
      <dgm:spPr>
        <a:scene3d>
          <a:camera prst="orthographicFront"/>
          <a:lightRig rig="threePt" dir="t"/>
        </a:scene3d>
        <a:sp3d prstMaterial="metal"/>
      </dgm:spPr>
      <dgm:t>
        <a:bodyPr/>
        <a:lstStyle/>
        <a:p>
          <a:pPr rtl="0"/>
          <a:r>
            <a:rPr lang="zh-CN" altLang="en-US" sz="2400" b="1" dirty="0" smtClean="0">
              <a:solidFill>
                <a:schemeClr val="tx1"/>
              </a:solidFill>
            </a:rPr>
            <a:t>分析</a:t>
          </a:r>
          <a:r>
            <a:rPr lang="en-US" sz="2400" b="1" dirty="0" smtClean="0">
              <a:solidFill>
                <a:schemeClr val="tx1"/>
              </a:solidFill>
            </a:rPr>
            <a:t>: </a:t>
          </a:r>
          <a:endParaRPr lang="en-US" sz="2400" b="1" dirty="0">
            <a:solidFill>
              <a:schemeClr val="tx1"/>
            </a:solidFill>
          </a:endParaRPr>
        </a:p>
      </dgm:t>
    </dgm:pt>
    <dgm:pt modelId="{7C80AFE5-4138-D948-B578-377E5648E340}" type="parTrans" cxnId="{6F73F98B-9862-1C46-9D1D-5E960065B864}">
      <dgm:prSet/>
      <dgm:spPr>
        <a:scene3d>
          <a:camera prst="orthographicFront"/>
          <a:lightRig rig="threePt" dir="t"/>
        </a:scene3d>
        <a:sp3d prstMaterial="metal"/>
      </dgm:spPr>
      <dgm:t>
        <a:bodyPr/>
        <a:lstStyle/>
        <a:p>
          <a:endParaRPr lang="en-US"/>
        </a:p>
      </dgm:t>
    </dgm:pt>
    <dgm:pt modelId="{F576295C-5B34-7844-A42C-06C5E9D8FFEE}" type="sibTrans" cxnId="{6F73F98B-9862-1C46-9D1D-5E960065B864}">
      <dgm:prSet/>
      <dgm:spPr/>
      <dgm:t>
        <a:bodyPr/>
        <a:lstStyle/>
        <a:p>
          <a:endParaRPr lang="en-US"/>
        </a:p>
      </dgm:t>
    </dgm:pt>
    <dgm:pt modelId="{B3117960-267F-1C49-816E-BDAC6DA2410B}">
      <dgm:prSet/>
      <dgm:spPr>
        <a:scene3d>
          <a:camera prst="orthographicFront"/>
          <a:lightRig rig="threePt" dir="t"/>
        </a:scene3d>
        <a:sp3d prstMaterial="metal"/>
      </dgm:spPr>
      <dgm:t>
        <a:bodyPr/>
        <a:lstStyle/>
        <a:p>
          <a:pPr rtl="0"/>
          <a:r>
            <a:rPr lang="en-US" altLang="zh-CN" b="0" i="0" dirty="0" smtClean="0">
              <a:solidFill>
                <a:schemeClr val="bg1"/>
              </a:solidFill>
            </a:rPr>
            <a:t>《</a:t>
          </a:r>
          <a:r>
            <a:rPr lang="zh-CN" altLang="en-US" b="0" i="0" dirty="0" smtClean="0">
              <a:solidFill>
                <a:schemeClr val="bg1"/>
              </a:solidFill>
            </a:rPr>
            <a:t>宗教自由恢复法案</a:t>
          </a:r>
          <a:r>
            <a:rPr lang="en-US" altLang="zh-CN" b="0" i="0" dirty="0" smtClean="0">
              <a:solidFill>
                <a:schemeClr val="bg1"/>
              </a:solidFill>
            </a:rPr>
            <a:t>》</a:t>
          </a:r>
          <a:r>
            <a:rPr lang="zh-CN" altLang="en-US" b="0" i="0" dirty="0" smtClean="0">
              <a:solidFill>
                <a:schemeClr val="bg1"/>
              </a:solidFill>
            </a:rPr>
            <a:t>适用于所有</a:t>
          </a:r>
          <a:r>
            <a:rPr lang="en-US" altLang="zh-CN" b="0" i="0" dirty="0" smtClean="0">
              <a:solidFill>
                <a:schemeClr val="bg1"/>
              </a:solidFill>
            </a:rPr>
            <a:t>”</a:t>
          </a:r>
          <a:r>
            <a:rPr lang="zh-CN" altLang="en-US" b="0" i="0" dirty="0" smtClean="0">
              <a:solidFill>
                <a:schemeClr val="bg1"/>
              </a:solidFill>
            </a:rPr>
            <a:t>人</a:t>
          </a:r>
          <a:r>
            <a:rPr lang="en-US" altLang="zh-CN" b="0" i="0" dirty="0" smtClean="0">
              <a:solidFill>
                <a:schemeClr val="bg1"/>
              </a:solidFill>
            </a:rPr>
            <a:t>”</a:t>
          </a:r>
          <a:endParaRPr lang="en-US" dirty="0">
            <a:solidFill>
              <a:schemeClr val="bg1"/>
            </a:solidFill>
          </a:endParaRPr>
        </a:p>
      </dgm:t>
    </dgm:pt>
    <dgm:pt modelId="{C916A561-147B-904B-8056-1324FBBBC495}" type="parTrans" cxnId="{7F5D0056-C523-1C42-B5E4-BEE7AB319F2B}">
      <dgm:prSet/>
      <dgm:spPr>
        <a:scene3d>
          <a:camera prst="orthographicFront"/>
          <a:lightRig rig="threePt" dir="t"/>
        </a:scene3d>
        <a:sp3d prstMaterial="metal"/>
      </dgm:spPr>
      <dgm:t>
        <a:bodyPr/>
        <a:lstStyle/>
        <a:p>
          <a:endParaRPr lang="en-US"/>
        </a:p>
      </dgm:t>
    </dgm:pt>
    <dgm:pt modelId="{6CD92EDE-E3AD-3944-ABF6-5BDAEAC52190}" type="sibTrans" cxnId="{7F5D0056-C523-1C42-B5E4-BEE7AB319F2B}">
      <dgm:prSet/>
      <dgm:spPr/>
      <dgm:t>
        <a:bodyPr/>
        <a:lstStyle/>
        <a:p>
          <a:endParaRPr lang="en-US"/>
        </a:p>
      </dgm:t>
    </dgm:pt>
    <dgm:pt modelId="{DD7B5B52-2FC1-0D40-BE3D-7E91F9E9044B}">
      <dgm:prSet/>
      <dgm:spPr>
        <a:scene3d>
          <a:camera prst="orthographicFront"/>
          <a:lightRig rig="threePt" dir="t"/>
        </a:scene3d>
        <a:sp3d prstMaterial="metal"/>
      </dgm:spPr>
      <dgm:t>
        <a:bodyPr/>
        <a:lstStyle/>
        <a:p>
          <a:pPr rtl="0"/>
          <a:r>
            <a:rPr lang="zh-CN" altLang="en-US" dirty="0" smtClean="0"/>
            <a:t>人包括公司</a:t>
          </a:r>
          <a:endParaRPr lang="en-US" dirty="0"/>
        </a:p>
      </dgm:t>
    </dgm:pt>
    <dgm:pt modelId="{56835AFF-C202-D841-AF15-E1715868A827}" type="parTrans" cxnId="{CF74F9FC-479A-CD4C-9D58-C185C4F830FA}">
      <dgm:prSet/>
      <dgm:spPr>
        <a:scene3d>
          <a:camera prst="orthographicFront"/>
          <a:lightRig rig="threePt" dir="t"/>
        </a:scene3d>
        <a:sp3d prstMaterial="metal"/>
      </dgm:spPr>
      <dgm:t>
        <a:bodyPr/>
        <a:lstStyle/>
        <a:p>
          <a:endParaRPr lang="en-US"/>
        </a:p>
      </dgm:t>
    </dgm:pt>
    <dgm:pt modelId="{6A2F402F-7518-7A4A-8FA8-21B7FF6E6CFD}" type="sibTrans" cxnId="{CF74F9FC-479A-CD4C-9D58-C185C4F830FA}">
      <dgm:prSet/>
      <dgm:spPr/>
      <dgm:t>
        <a:bodyPr/>
        <a:lstStyle/>
        <a:p>
          <a:endParaRPr lang="en-US"/>
        </a:p>
      </dgm:t>
    </dgm:pt>
    <dgm:pt modelId="{91FBC417-FB5B-EC49-9E9B-CC4ACD8BC5E6}">
      <dgm:prSet/>
      <dgm:spPr>
        <a:scene3d>
          <a:camera prst="orthographicFront"/>
          <a:lightRig rig="threePt" dir="t"/>
        </a:scene3d>
        <a:sp3d prstMaterial="metal"/>
      </dgm:spPr>
      <dgm:t>
        <a:bodyPr/>
        <a:lstStyle/>
        <a:p>
          <a:pPr rtl="0"/>
          <a:r>
            <a:rPr lang="zh-CN" altLang="en-US" dirty="0" smtClean="0"/>
            <a:t>公司也可以行使宗教</a:t>
          </a:r>
          <a:endParaRPr lang="en-US" dirty="0"/>
        </a:p>
      </dgm:t>
    </dgm:pt>
    <dgm:pt modelId="{9B4584E9-583A-F147-A2DD-82862177C74F}" type="parTrans" cxnId="{76DA6268-3D31-D143-955A-A6C991DAFA99}">
      <dgm:prSet/>
      <dgm:spPr>
        <a:scene3d>
          <a:camera prst="orthographicFront"/>
          <a:lightRig rig="threePt" dir="t"/>
        </a:scene3d>
        <a:sp3d prstMaterial="metal"/>
      </dgm:spPr>
      <dgm:t>
        <a:bodyPr/>
        <a:lstStyle/>
        <a:p>
          <a:endParaRPr lang="en-US"/>
        </a:p>
      </dgm:t>
    </dgm:pt>
    <dgm:pt modelId="{F5A445DD-3264-8A4D-88F3-5EE544691559}" type="sibTrans" cxnId="{76DA6268-3D31-D143-955A-A6C991DAFA99}">
      <dgm:prSet/>
      <dgm:spPr/>
      <dgm:t>
        <a:bodyPr/>
        <a:lstStyle/>
        <a:p>
          <a:endParaRPr lang="en-US"/>
        </a:p>
      </dgm:t>
    </dgm:pt>
    <dgm:pt modelId="{FCCE272A-3AC1-0A4C-B6A4-638C24CDBA3A}">
      <dgm:prSet/>
      <dgm:spPr>
        <a:scene3d>
          <a:camera prst="orthographicFront"/>
          <a:lightRig rig="threePt" dir="t"/>
        </a:scene3d>
        <a:sp3d prstMaterial="metal"/>
      </dgm:spPr>
      <dgm:t>
        <a:bodyPr/>
        <a:lstStyle/>
        <a:p>
          <a:pPr rtl="0"/>
          <a:r>
            <a:rPr lang="zh-CN" altLang="en-US" dirty="0" smtClean="0"/>
            <a:t>公司有关宗教的决定是公司治理的问题</a:t>
          </a:r>
          <a:endParaRPr lang="en-US" dirty="0"/>
        </a:p>
      </dgm:t>
    </dgm:pt>
    <dgm:pt modelId="{9683A626-6D51-0644-9AE8-9F86086D2755}" type="parTrans" cxnId="{6E589E54-6D25-7345-98F5-9D99750F4E60}">
      <dgm:prSet/>
      <dgm:spPr>
        <a:scene3d>
          <a:camera prst="orthographicFront"/>
          <a:lightRig rig="threePt" dir="t"/>
        </a:scene3d>
        <a:sp3d prstMaterial="metal"/>
      </dgm:spPr>
      <dgm:t>
        <a:bodyPr/>
        <a:lstStyle/>
        <a:p>
          <a:endParaRPr lang="en-US"/>
        </a:p>
      </dgm:t>
    </dgm:pt>
    <dgm:pt modelId="{9BA06C17-8FB1-494D-8741-39655D265BCB}" type="sibTrans" cxnId="{6E589E54-6D25-7345-98F5-9D99750F4E60}">
      <dgm:prSet/>
      <dgm:spPr/>
      <dgm:t>
        <a:bodyPr/>
        <a:lstStyle/>
        <a:p>
          <a:endParaRPr lang="en-US"/>
        </a:p>
      </dgm:t>
    </dgm:pt>
    <dgm:pt modelId="{CF64B5C5-16CE-DE40-98A9-E202BBF4E1F4}">
      <dgm:prSet custT="1"/>
      <dgm:spPr>
        <a:scene3d>
          <a:camera prst="orthographicFront"/>
          <a:lightRig rig="threePt" dir="t"/>
        </a:scene3d>
        <a:sp3d prstMaterial="metal"/>
      </dgm:spPr>
      <dgm:t>
        <a:bodyPr/>
        <a:lstStyle/>
        <a:p>
          <a:pPr rtl="0"/>
          <a:r>
            <a:rPr lang="zh-CN" altLang="en-US" sz="2000" b="1" dirty="0" smtClean="0">
              <a:solidFill>
                <a:schemeClr val="tx1"/>
              </a:solidFill>
            </a:rPr>
            <a:t>决定体现了董事会自治的观点或控股股东自治</a:t>
          </a:r>
          <a:endParaRPr lang="en-US" sz="2000" b="1" dirty="0" smtClean="0">
            <a:solidFill>
              <a:schemeClr val="tx1"/>
            </a:solidFill>
          </a:endParaRPr>
        </a:p>
      </dgm:t>
    </dgm:pt>
    <dgm:pt modelId="{CB80D134-C809-D248-9F2A-4F5362978911}" type="parTrans" cxnId="{3533BD3E-984B-7B4F-9D4F-1CFAC11F0798}">
      <dgm:prSet/>
      <dgm:spPr>
        <a:scene3d>
          <a:camera prst="orthographicFront"/>
          <a:lightRig rig="threePt" dir="t"/>
        </a:scene3d>
        <a:sp3d prstMaterial="metal"/>
      </dgm:spPr>
      <dgm:t>
        <a:bodyPr/>
        <a:lstStyle/>
        <a:p>
          <a:endParaRPr lang="en-US"/>
        </a:p>
      </dgm:t>
    </dgm:pt>
    <dgm:pt modelId="{43AAA77E-013D-874A-94D4-3118116C3C71}" type="sibTrans" cxnId="{3533BD3E-984B-7B4F-9D4F-1CFAC11F0798}">
      <dgm:prSet/>
      <dgm:spPr/>
      <dgm:t>
        <a:bodyPr/>
        <a:lstStyle/>
        <a:p>
          <a:endParaRPr lang="en-US"/>
        </a:p>
      </dgm:t>
    </dgm:pt>
    <dgm:pt modelId="{8285DBA4-F118-0241-88BB-B7A24DEB5A77}" type="pres">
      <dgm:prSet presAssocID="{1A5CBB8D-37AA-A444-9C4C-52A95490BF6B}" presName="Name0" presStyleCnt="0">
        <dgm:presLayoutVars>
          <dgm:chPref val="1"/>
          <dgm:dir/>
          <dgm:animOne val="branch"/>
          <dgm:animLvl val="lvl"/>
          <dgm:resizeHandles val="exact"/>
        </dgm:presLayoutVars>
      </dgm:prSet>
      <dgm:spPr/>
      <dgm:t>
        <a:bodyPr/>
        <a:lstStyle/>
        <a:p>
          <a:endParaRPr lang="en-US"/>
        </a:p>
      </dgm:t>
    </dgm:pt>
    <dgm:pt modelId="{98359DC4-946D-0D44-8691-E6ACE03C70ED}" type="pres">
      <dgm:prSet presAssocID="{4E4C8015-A12F-9840-A627-612801A3DC9A}" presName="root1" presStyleCnt="0"/>
      <dgm:spPr>
        <a:scene3d>
          <a:camera prst="orthographicFront"/>
          <a:lightRig rig="threePt" dir="t"/>
        </a:scene3d>
        <a:sp3d prstMaterial="metal"/>
      </dgm:spPr>
    </dgm:pt>
    <dgm:pt modelId="{673662A7-F686-874A-B3F2-8468A416B25A}" type="pres">
      <dgm:prSet presAssocID="{4E4C8015-A12F-9840-A627-612801A3DC9A}" presName="LevelOneTextNode" presStyleLbl="node0" presStyleIdx="0" presStyleCnt="1" custScaleX="163813">
        <dgm:presLayoutVars>
          <dgm:chPref val="3"/>
        </dgm:presLayoutVars>
      </dgm:prSet>
      <dgm:spPr/>
      <dgm:t>
        <a:bodyPr/>
        <a:lstStyle/>
        <a:p>
          <a:endParaRPr lang="en-US"/>
        </a:p>
      </dgm:t>
    </dgm:pt>
    <dgm:pt modelId="{7720C8DF-AC4B-9048-86AC-C94D8D1C2033}" type="pres">
      <dgm:prSet presAssocID="{4E4C8015-A12F-9840-A627-612801A3DC9A}" presName="level2hierChild" presStyleCnt="0"/>
      <dgm:spPr>
        <a:scene3d>
          <a:camera prst="orthographicFront"/>
          <a:lightRig rig="threePt" dir="t"/>
        </a:scene3d>
        <a:sp3d prstMaterial="metal"/>
      </dgm:spPr>
    </dgm:pt>
    <dgm:pt modelId="{2904F5A9-14DA-F94B-ABD8-E0F9FEE7948D}" type="pres">
      <dgm:prSet presAssocID="{2D67D30D-1F72-024D-AD75-7F4C49BFA6CD}" presName="conn2-1" presStyleLbl="parChTrans1D2" presStyleIdx="0" presStyleCnt="3"/>
      <dgm:spPr/>
      <dgm:t>
        <a:bodyPr/>
        <a:lstStyle/>
        <a:p>
          <a:endParaRPr lang="en-US"/>
        </a:p>
      </dgm:t>
    </dgm:pt>
    <dgm:pt modelId="{7780C967-0D90-FF43-9FFC-8F8F86743ADC}" type="pres">
      <dgm:prSet presAssocID="{2D67D30D-1F72-024D-AD75-7F4C49BFA6CD}" presName="connTx" presStyleLbl="parChTrans1D2" presStyleIdx="0" presStyleCnt="3"/>
      <dgm:spPr/>
      <dgm:t>
        <a:bodyPr/>
        <a:lstStyle/>
        <a:p>
          <a:endParaRPr lang="en-US"/>
        </a:p>
      </dgm:t>
    </dgm:pt>
    <dgm:pt modelId="{3B975F4F-383A-E944-8092-5E739838B143}" type="pres">
      <dgm:prSet presAssocID="{DA61FEDD-AAA9-1A44-B393-18830BAA3C19}" presName="root2" presStyleCnt="0"/>
      <dgm:spPr>
        <a:scene3d>
          <a:camera prst="orthographicFront"/>
          <a:lightRig rig="threePt" dir="t"/>
        </a:scene3d>
        <a:sp3d prstMaterial="metal"/>
      </dgm:spPr>
    </dgm:pt>
    <dgm:pt modelId="{478C19B8-794A-AE40-8BA0-71C70CEA04B3}" type="pres">
      <dgm:prSet presAssocID="{DA61FEDD-AAA9-1A44-B393-18830BAA3C19}" presName="LevelTwoTextNode" presStyleLbl="node2" presStyleIdx="0" presStyleCnt="3" custScaleY="144561">
        <dgm:presLayoutVars>
          <dgm:chPref val="3"/>
        </dgm:presLayoutVars>
      </dgm:prSet>
      <dgm:spPr/>
      <dgm:t>
        <a:bodyPr/>
        <a:lstStyle/>
        <a:p>
          <a:endParaRPr lang="en-US"/>
        </a:p>
      </dgm:t>
    </dgm:pt>
    <dgm:pt modelId="{B2973014-8354-9348-AC3B-7D349E348CB1}" type="pres">
      <dgm:prSet presAssocID="{DA61FEDD-AAA9-1A44-B393-18830BAA3C19}" presName="level3hierChild" presStyleCnt="0"/>
      <dgm:spPr>
        <a:scene3d>
          <a:camera prst="orthographicFront"/>
          <a:lightRig rig="threePt" dir="t"/>
        </a:scene3d>
        <a:sp3d prstMaterial="metal"/>
      </dgm:spPr>
    </dgm:pt>
    <dgm:pt modelId="{A1F45770-A5FB-704F-AA7D-332A1F5787F2}" type="pres">
      <dgm:prSet presAssocID="{7C80AFE5-4138-D948-B578-377E5648E340}" presName="conn2-1" presStyleLbl="parChTrans1D2" presStyleIdx="1" presStyleCnt="3"/>
      <dgm:spPr/>
      <dgm:t>
        <a:bodyPr/>
        <a:lstStyle/>
        <a:p>
          <a:endParaRPr lang="en-US"/>
        </a:p>
      </dgm:t>
    </dgm:pt>
    <dgm:pt modelId="{2D0CA83D-272B-A843-A7BA-E777F04838F3}" type="pres">
      <dgm:prSet presAssocID="{7C80AFE5-4138-D948-B578-377E5648E340}" presName="connTx" presStyleLbl="parChTrans1D2" presStyleIdx="1" presStyleCnt="3"/>
      <dgm:spPr/>
      <dgm:t>
        <a:bodyPr/>
        <a:lstStyle/>
        <a:p>
          <a:endParaRPr lang="en-US"/>
        </a:p>
      </dgm:t>
    </dgm:pt>
    <dgm:pt modelId="{0CCC6927-2BF8-A24C-AEB1-E48653B4ED42}" type="pres">
      <dgm:prSet presAssocID="{72A929AA-D9B4-6B49-B8C0-D8CF7F2B240D}" presName="root2" presStyleCnt="0"/>
      <dgm:spPr>
        <a:scene3d>
          <a:camera prst="orthographicFront"/>
          <a:lightRig rig="threePt" dir="t"/>
        </a:scene3d>
        <a:sp3d prstMaterial="metal"/>
      </dgm:spPr>
    </dgm:pt>
    <dgm:pt modelId="{9F080A86-912A-BA42-810B-9644926C53B7}" type="pres">
      <dgm:prSet presAssocID="{72A929AA-D9B4-6B49-B8C0-D8CF7F2B240D}" presName="LevelTwoTextNode" presStyleLbl="node2" presStyleIdx="1" presStyleCnt="3">
        <dgm:presLayoutVars>
          <dgm:chPref val="3"/>
        </dgm:presLayoutVars>
      </dgm:prSet>
      <dgm:spPr/>
      <dgm:t>
        <a:bodyPr/>
        <a:lstStyle/>
        <a:p>
          <a:endParaRPr lang="en-US"/>
        </a:p>
      </dgm:t>
    </dgm:pt>
    <dgm:pt modelId="{3D17C62C-B939-FC49-BDC9-A66BB46776DF}" type="pres">
      <dgm:prSet presAssocID="{72A929AA-D9B4-6B49-B8C0-D8CF7F2B240D}" presName="level3hierChild" presStyleCnt="0"/>
      <dgm:spPr>
        <a:scene3d>
          <a:camera prst="orthographicFront"/>
          <a:lightRig rig="threePt" dir="t"/>
        </a:scene3d>
        <a:sp3d prstMaterial="metal"/>
      </dgm:spPr>
    </dgm:pt>
    <dgm:pt modelId="{FF568A50-618B-BD4C-99F1-E98081E4CE3F}" type="pres">
      <dgm:prSet presAssocID="{C916A561-147B-904B-8056-1324FBBBC495}" presName="conn2-1" presStyleLbl="parChTrans1D3" presStyleIdx="0" presStyleCnt="4"/>
      <dgm:spPr/>
      <dgm:t>
        <a:bodyPr/>
        <a:lstStyle/>
        <a:p>
          <a:endParaRPr lang="en-US"/>
        </a:p>
      </dgm:t>
    </dgm:pt>
    <dgm:pt modelId="{F5D45AB9-D4B0-9A41-86B3-D3D934B1B359}" type="pres">
      <dgm:prSet presAssocID="{C916A561-147B-904B-8056-1324FBBBC495}" presName="connTx" presStyleLbl="parChTrans1D3" presStyleIdx="0" presStyleCnt="4"/>
      <dgm:spPr/>
      <dgm:t>
        <a:bodyPr/>
        <a:lstStyle/>
        <a:p>
          <a:endParaRPr lang="en-US"/>
        </a:p>
      </dgm:t>
    </dgm:pt>
    <dgm:pt modelId="{8BA3ED17-0392-1F4E-AA1B-DA6388A1063D}" type="pres">
      <dgm:prSet presAssocID="{B3117960-267F-1C49-816E-BDAC6DA2410B}" presName="root2" presStyleCnt="0"/>
      <dgm:spPr>
        <a:scene3d>
          <a:camera prst="orthographicFront"/>
          <a:lightRig rig="threePt" dir="t"/>
        </a:scene3d>
        <a:sp3d prstMaterial="metal"/>
      </dgm:spPr>
    </dgm:pt>
    <dgm:pt modelId="{B3BEC8C8-551E-8942-BA1F-D7B25E7D1BA2}" type="pres">
      <dgm:prSet presAssocID="{B3117960-267F-1C49-816E-BDAC6DA2410B}" presName="LevelTwoTextNode" presStyleLbl="node3" presStyleIdx="0" presStyleCnt="4">
        <dgm:presLayoutVars>
          <dgm:chPref val="3"/>
        </dgm:presLayoutVars>
      </dgm:prSet>
      <dgm:spPr/>
      <dgm:t>
        <a:bodyPr/>
        <a:lstStyle/>
        <a:p>
          <a:endParaRPr lang="en-US"/>
        </a:p>
      </dgm:t>
    </dgm:pt>
    <dgm:pt modelId="{F6D3CABC-9D2F-E84B-9EE3-43BD08AE12A2}" type="pres">
      <dgm:prSet presAssocID="{B3117960-267F-1C49-816E-BDAC6DA2410B}" presName="level3hierChild" presStyleCnt="0"/>
      <dgm:spPr>
        <a:scene3d>
          <a:camera prst="orthographicFront"/>
          <a:lightRig rig="threePt" dir="t"/>
        </a:scene3d>
        <a:sp3d prstMaterial="metal"/>
      </dgm:spPr>
    </dgm:pt>
    <dgm:pt modelId="{E7717017-2741-0C4A-BA7E-EFB1C8524140}" type="pres">
      <dgm:prSet presAssocID="{56835AFF-C202-D841-AF15-E1715868A827}" presName="conn2-1" presStyleLbl="parChTrans1D3" presStyleIdx="1" presStyleCnt="4"/>
      <dgm:spPr/>
      <dgm:t>
        <a:bodyPr/>
        <a:lstStyle/>
        <a:p>
          <a:endParaRPr lang="en-US"/>
        </a:p>
      </dgm:t>
    </dgm:pt>
    <dgm:pt modelId="{83199849-C781-844C-940A-573927921B3C}" type="pres">
      <dgm:prSet presAssocID="{56835AFF-C202-D841-AF15-E1715868A827}" presName="connTx" presStyleLbl="parChTrans1D3" presStyleIdx="1" presStyleCnt="4"/>
      <dgm:spPr/>
      <dgm:t>
        <a:bodyPr/>
        <a:lstStyle/>
        <a:p>
          <a:endParaRPr lang="en-US"/>
        </a:p>
      </dgm:t>
    </dgm:pt>
    <dgm:pt modelId="{2890F92F-6AF2-3043-B5C3-863D33068190}" type="pres">
      <dgm:prSet presAssocID="{DD7B5B52-2FC1-0D40-BE3D-7E91F9E9044B}" presName="root2" presStyleCnt="0"/>
      <dgm:spPr>
        <a:scene3d>
          <a:camera prst="orthographicFront"/>
          <a:lightRig rig="threePt" dir="t"/>
        </a:scene3d>
        <a:sp3d prstMaterial="metal"/>
      </dgm:spPr>
    </dgm:pt>
    <dgm:pt modelId="{EC8EC393-742D-9D40-9F79-CEEDA56C4415}" type="pres">
      <dgm:prSet presAssocID="{DD7B5B52-2FC1-0D40-BE3D-7E91F9E9044B}" presName="LevelTwoTextNode" presStyleLbl="node3" presStyleIdx="1" presStyleCnt="4">
        <dgm:presLayoutVars>
          <dgm:chPref val="3"/>
        </dgm:presLayoutVars>
      </dgm:prSet>
      <dgm:spPr/>
      <dgm:t>
        <a:bodyPr/>
        <a:lstStyle/>
        <a:p>
          <a:endParaRPr lang="en-US"/>
        </a:p>
      </dgm:t>
    </dgm:pt>
    <dgm:pt modelId="{58EBD9CD-C9CF-374C-8F79-23537AE60162}" type="pres">
      <dgm:prSet presAssocID="{DD7B5B52-2FC1-0D40-BE3D-7E91F9E9044B}" presName="level3hierChild" presStyleCnt="0"/>
      <dgm:spPr>
        <a:scene3d>
          <a:camera prst="orthographicFront"/>
          <a:lightRig rig="threePt" dir="t"/>
        </a:scene3d>
        <a:sp3d prstMaterial="metal"/>
      </dgm:spPr>
    </dgm:pt>
    <dgm:pt modelId="{674E2AA5-A598-8346-A7F1-DC63CACB2BB5}" type="pres">
      <dgm:prSet presAssocID="{9B4584E9-583A-F147-A2DD-82862177C74F}" presName="conn2-1" presStyleLbl="parChTrans1D3" presStyleIdx="2" presStyleCnt="4"/>
      <dgm:spPr/>
      <dgm:t>
        <a:bodyPr/>
        <a:lstStyle/>
        <a:p>
          <a:endParaRPr lang="en-US"/>
        </a:p>
      </dgm:t>
    </dgm:pt>
    <dgm:pt modelId="{39928E87-313D-094B-BA3B-CC5D3F68626B}" type="pres">
      <dgm:prSet presAssocID="{9B4584E9-583A-F147-A2DD-82862177C74F}" presName="connTx" presStyleLbl="parChTrans1D3" presStyleIdx="2" presStyleCnt="4"/>
      <dgm:spPr/>
      <dgm:t>
        <a:bodyPr/>
        <a:lstStyle/>
        <a:p>
          <a:endParaRPr lang="en-US"/>
        </a:p>
      </dgm:t>
    </dgm:pt>
    <dgm:pt modelId="{B1D7F771-7414-8C45-A5F9-D5E4DEC9D668}" type="pres">
      <dgm:prSet presAssocID="{91FBC417-FB5B-EC49-9E9B-CC4ACD8BC5E6}" presName="root2" presStyleCnt="0"/>
      <dgm:spPr>
        <a:scene3d>
          <a:camera prst="orthographicFront"/>
          <a:lightRig rig="threePt" dir="t"/>
        </a:scene3d>
        <a:sp3d prstMaterial="metal"/>
      </dgm:spPr>
    </dgm:pt>
    <dgm:pt modelId="{16190FD7-1E99-B248-A7A6-D3B28EB7E57C}" type="pres">
      <dgm:prSet presAssocID="{91FBC417-FB5B-EC49-9E9B-CC4ACD8BC5E6}" presName="LevelTwoTextNode" presStyleLbl="node3" presStyleIdx="2" presStyleCnt="4">
        <dgm:presLayoutVars>
          <dgm:chPref val="3"/>
        </dgm:presLayoutVars>
      </dgm:prSet>
      <dgm:spPr/>
      <dgm:t>
        <a:bodyPr/>
        <a:lstStyle/>
        <a:p>
          <a:endParaRPr lang="en-US"/>
        </a:p>
      </dgm:t>
    </dgm:pt>
    <dgm:pt modelId="{8435E1A1-1F7D-184B-87C2-41ABACAD47B3}" type="pres">
      <dgm:prSet presAssocID="{91FBC417-FB5B-EC49-9E9B-CC4ACD8BC5E6}" presName="level3hierChild" presStyleCnt="0"/>
      <dgm:spPr>
        <a:scene3d>
          <a:camera prst="orthographicFront"/>
          <a:lightRig rig="threePt" dir="t"/>
        </a:scene3d>
        <a:sp3d prstMaterial="metal"/>
      </dgm:spPr>
    </dgm:pt>
    <dgm:pt modelId="{A554F38D-2F6D-144F-BBA9-F67EAD777478}" type="pres">
      <dgm:prSet presAssocID="{9683A626-6D51-0644-9AE8-9F86086D2755}" presName="conn2-1" presStyleLbl="parChTrans1D3" presStyleIdx="3" presStyleCnt="4"/>
      <dgm:spPr/>
      <dgm:t>
        <a:bodyPr/>
        <a:lstStyle/>
        <a:p>
          <a:endParaRPr lang="en-US"/>
        </a:p>
      </dgm:t>
    </dgm:pt>
    <dgm:pt modelId="{7E6D4973-AD01-6447-AC38-23A1BE99A478}" type="pres">
      <dgm:prSet presAssocID="{9683A626-6D51-0644-9AE8-9F86086D2755}" presName="connTx" presStyleLbl="parChTrans1D3" presStyleIdx="3" presStyleCnt="4"/>
      <dgm:spPr/>
      <dgm:t>
        <a:bodyPr/>
        <a:lstStyle/>
        <a:p>
          <a:endParaRPr lang="en-US"/>
        </a:p>
      </dgm:t>
    </dgm:pt>
    <dgm:pt modelId="{1B1286B3-16EB-6049-9720-C70805185E24}" type="pres">
      <dgm:prSet presAssocID="{FCCE272A-3AC1-0A4C-B6A4-638C24CDBA3A}" presName="root2" presStyleCnt="0"/>
      <dgm:spPr>
        <a:scene3d>
          <a:camera prst="orthographicFront"/>
          <a:lightRig rig="threePt" dir="t"/>
        </a:scene3d>
        <a:sp3d prstMaterial="metal"/>
      </dgm:spPr>
    </dgm:pt>
    <dgm:pt modelId="{021B18C6-E00C-4143-9D5A-C7C91D8EC6F7}" type="pres">
      <dgm:prSet presAssocID="{FCCE272A-3AC1-0A4C-B6A4-638C24CDBA3A}" presName="LevelTwoTextNode" presStyleLbl="node3" presStyleIdx="3" presStyleCnt="4">
        <dgm:presLayoutVars>
          <dgm:chPref val="3"/>
        </dgm:presLayoutVars>
      </dgm:prSet>
      <dgm:spPr/>
      <dgm:t>
        <a:bodyPr/>
        <a:lstStyle/>
        <a:p>
          <a:endParaRPr lang="en-US"/>
        </a:p>
      </dgm:t>
    </dgm:pt>
    <dgm:pt modelId="{68E28FD9-B94F-614A-8778-EB3276CF6A46}" type="pres">
      <dgm:prSet presAssocID="{FCCE272A-3AC1-0A4C-B6A4-638C24CDBA3A}" presName="level3hierChild" presStyleCnt="0"/>
      <dgm:spPr>
        <a:scene3d>
          <a:camera prst="orthographicFront"/>
          <a:lightRig rig="threePt" dir="t"/>
        </a:scene3d>
        <a:sp3d prstMaterial="metal"/>
      </dgm:spPr>
    </dgm:pt>
    <dgm:pt modelId="{7E728259-5248-974A-BF50-013C98260FD4}" type="pres">
      <dgm:prSet presAssocID="{CB80D134-C809-D248-9F2A-4F5362978911}" presName="conn2-1" presStyleLbl="parChTrans1D2" presStyleIdx="2" presStyleCnt="3"/>
      <dgm:spPr/>
      <dgm:t>
        <a:bodyPr/>
        <a:lstStyle/>
        <a:p>
          <a:endParaRPr lang="en-US"/>
        </a:p>
      </dgm:t>
    </dgm:pt>
    <dgm:pt modelId="{F1BE360F-FA23-4841-AF66-D9A594E0C2DC}" type="pres">
      <dgm:prSet presAssocID="{CB80D134-C809-D248-9F2A-4F5362978911}" presName="connTx" presStyleLbl="parChTrans1D2" presStyleIdx="2" presStyleCnt="3"/>
      <dgm:spPr/>
      <dgm:t>
        <a:bodyPr/>
        <a:lstStyle/>
        <a:p>
          <a:endParaRPr lang="en-US"/>
        </a:p>
      </dgm:t>
    </dgm:pt>
    <dgm:pt modelId="{FC5CEEEB-D686-E646-8129-0B0095685293}" type="pres">
      <dgm:prSet presAssocID="{CF64B5C5-16CE-DE40-98A9-E202BBF4E1F4}" presName="root2" presStyleCnt="0"/>
      <dgm:spPr>
        <a:scene3d>
          <a:camera prst="orthographicFront"/>
          <a:lightRig rig="threePt" dir="t"/>
        </a:scene3d>
        <a:sp3d prstMaterial="metal"/>
      </dgm:spPr>
    </dgm:pt>
    <dgm:pt modelId="{AE09401C-134B-BE4D-BD2E-BF6925EF10BB}" type="pres">
      <dgm:prSet presAssocID="{CF64B5C5-16CE-DE40-98A9-E202BBF4E1F4}" presName="LevelTwoTextNode" presStyleLbl="node2" presStyleIdx="2" presStyleCnt="3">
        <dgm:presLayoutVars>
          <dgm:chPref val="3"/>
        </dgm:presLayoutVars>
      </dgm:prSet>
      <dgm:spPr/>
      <dgm:t>
        <a:bodyPr/>
        <a:lstStyle/>
        <a:p>
          <a:endParaRPr lang="en-US"/>
        </a:p>
      </dgm:t>
    </dgm:pt>
    <dgm:pt modelId="{B4E93265-D4C6-B44A-9920-2D54E5EC2979}" type="pres">
      <dgm:prSet presAssocID="{CF64B5C5-16CE-DE40-98A9-E202BBF4E1F4}" presName="level3hierChild" presStyleCnt="0"/>
      <dgm:spPr>
        <a:scene3d>
          <a:camera prst="orthographicFront"/>
          <a:lightRig rig="threePt" dir="t"/>
        </a:scene3d>
        <a:sp3d prstMaterial="metal"/>
      </dgm:spPr>
    </dgm:pt>
  </dgm:ptLst>
  <dgm:cxnLst>
    <dgm:cxn modelId="{1A0CDA1E-74F6-1347-B69D-650CAE32F678}" type="presOf" srcId="{CB80D134-C809-D248-9F2A-4F5362978911}" destId="{F1BE360F-FA23-4841-AF66-D9A594E0C2DC}" srcOrd="1" destOrd="0" presId="urn:microsoft.com/office/officeart/2008/layout/HorizontalMultiLevelHierarchy"/>
    <dgm:cxn modelId="{DF2FA158-9AB5-2B40-9DD9-29FBD0235D5C}" type="presOf" srcId="{DA61FEDD-AAA9-1A44-B393-18830BAA3C19}" destId="{478C19B8-794A-AE40-8BA0-71C70CEA04B3}" srcOrd="0" destOrd="0" presId="urn:microsoft.com/office/officeart/2008/layout/HorizontalMultiLevelHierarchy"/>
    <dgm:cxn modelId="{1F01A168-985F-4F4C-A66B-2FFF8F6B6842}" srcId="{1A5CBB8D-37AA-A444-9C4C-52A95490BF6B}" destId="{4E4C8015-A12F-9840-A627-612801A3DC9A}" srcOrd="0" destOrd="0" parTransId="{2F83593E-2977-8340-941E-0DB789618F8E}" sibTransId="{D27915F3-AE3E-AC46-A9BD-C1F2AB0E75A7}"/>
    <dgm:cxn modelId="{76DA6268-3D31-D143-955A-A6C991DAFA99}" srcId="{72A929AA-D9B4-6B49-B8C0-D8CF7F2B240D}" destId="{91FBC417-FB5B-EC49-9E9B-CC4ACD8BC5E6}" srcOrd="2" destOrd="0" parTransId="{9B4584E9-583A-F147-A2DD-82862177C74F}" sibTransId="{F5A445DD-3264-8A4D-88F3-5EE544691559}"/>
    <dgm:cxn modelId="{566EA5F2-AF93-0E49-9527-CCB71E1B8A80}" type="presOf" srcId="{2D67D30D-1F72-024D-AD75-7F4C49BFA6CD}" destId="{7780C967-0D90-FF43-9FFC-8F8F86743ADC}" srcOrd="1" destOrd="0" presId="urn:microsoft.com/office/officeart/2008/layout/HorizontalMultiLevelHierarchy"/>
    <dgm:cxn modelId="{89B66300-EF1C-DD4F-AEAE-45FFF262A895}" type="presOf" srcId="{9B4584E9-583A-F147-A2DD-82862177C74F}" destId="{674E2AA5-A598-8346-A7F1-DC63CACB2BB5}" srcOrd="0" destOrd="0" presId="urn:microsoft.com/office/officeart/2008/layout/HorizontalMultiLevelHierarchy"/>
    <dgm:cxn modelId="{121CAA35-A091-D848-944A-69B0A90F1F25}" type="presOf" srcId="{72A929AA-D9B4-6B49-B8C0-D8CF7F2B240D}" destId="{9F080A86-912A-BA42-810B-9644926C53B7}" srcOrd="0" destOrd="0" presId="urn:microsoft.com/office/officeart/2008/layout/HorizontalMultiLevelHierarchy"/>
    <dgm:cxn modelId="{CE148120-12D7-BC49-AD26-CADA87A78297}" type="presOf" srcId="{CF64B5C5-16CE-DE40-98A9-E202BBF4E1F4}" destId="{AE09401C-134B-BE4D-BD2E-BF6925EF10BB}" srcOrd="0" destOrd="0" presId="urn:microsoft.com/office/officeart/2008/layout/HorizontalMultiLevelHierarchy"/>
    <dgm:cxn modelId="{80212AF9-72F3-C04F-8B41-63BFBE432270}" type="presOf" srcId="{4E4C8015-A12F-9840-A627-612801A3DC9A}" destId="{673662A7-F686-874A-B3F2-8468A416B25A}" srcOrd="0" destOrd="0" presId="urn:microsoft.com/office/officeart/2008/layout/HorizontalMultiLevelHierarchy"/>
    <dgm:cxn modelId="{6B49AF38-C916-384B-AD10-0869D2FC0FE5}" type="presOf" srcId="{DD7B5B52-2FC1-0D40-BE3D-7E91F9E9044B}" destId="{EC8EC393-742D-9D40-9F79-CEEDA56C4415}" srcOrd="0" destOrd="0" presId="urn:microsoft.com/office/officeart/2008/layout/HorizontalMultiLevelHierarchy"/>
    <dgm:cxn modelId="{073C572C-40EE-AC4C-A132-720AB99C10DB}" type="presOf" srcId="{9B4584E9-583A-F147-A2DD-82862177C74F}" destId="{39928E87-313D-094B-BA3B-CC5D3F68626B}" srcOrd="1" destOrd="0" presId="urn:microsoft.com/office/officeart/2008/layout/HorizontalMultiLevelHierarchy"/>
    <dgm:cxn modelId="{92D15769-BC24-2945-B1B8-14A1586F8AE6}" srcId="{4E4C8015-A12F-9840-A627-612801A3DC9A}" destId="{DA61FEDD-AAA9-1A44-B393-18830BAA3C19}" srcOrd="0" destOrd="0" parTransId="{2D67D30D-1F72-024D-AD75-7F4C49BFA6CD}" sibTransId="{DB6805EB-2EC2-074C-9F5E-408F74B158FF}"/>
    <dgm:cxn modelId="{C46DA3E4-A27E-8940-9BDC-C6371E9D7A4C}" type="presOf" srcId="{C916A561-147B-904B-8056-1324FBBBC495}" destId="{F5D45AB9-D4B0-9A41-86B3-D3D934B1B359}" srcOrd="1" destOrd="0" presId="urn:microsoft.com/office/officeart/2008/layout/HorizontalMultiLevelHierarchy"/>
    <dgm:cxn modelId="{CF74F9FC-479A-CD4C-9D58-C185C4F830FA}" srcId="{72A929AA-D9B4-6B49-B8C0-D8CF7F2B240D}" destId="{DD7B5B52-2FC1-0D40-BE3D-7E91F9E9044B}" srcOrd="1" destOrd="0" parTransId="{56835AFF-C202-D841-AF15-E1715868A827}" sibTransId="{6A2F402F-7518-7A4A-8FA8-21B7FF6E6CFD}"/>
    <dgm:cxn modelId="{6F73F98B-9862-1C46-9D1D-5E960065B864}" srcId="{4E4C8015-A12F-9840-A627-612801A3DC9A}" destId="{72A929AA-D9B4-6B49-B8C0-D8CF7F2B240D}" srcOrd="1" destOrd="0" parTransId="{7C80AFE5-4138-D948-B578-377E5648E340}" sibTransId="{F576295C-5B34-7844-A42C-06C5E9D8FFEE}"/>
    <dgm:cxn modelId="{7F5D0056-C523-1C42-B5E4-BEE7AB319F2B}" srcId="{72A929AA-D9B4-6B49-B8C0-D8CF7F2B240D}" destId="{B3117960-267F-1C49-816E-BDAC6DA2410B}" srcOrd="0" destOrd="0" parTransId="{C916A561-147B-904B-8056-1324FBBBC495}" sibTransId="{6CD92EDE-E3AD-3944-ABF6-5BDAEAC52190}"/>
    <dgm:cxn modelId="{610869EC-1F11-DB46-A92D-8D63697A7E20}" type="presOf" srcId="{CB80D134-C809-D248-9F2A-4F5362978911}" destId="{7E728259-5248-974A-BF50-013C98260FD4}" srcOrd="0" destOrd="0" presId="urn:microsoft.com/office/officeart/2008/layout/HorizontalMultiLevelHierarchy"/>
    <dgm:cxn modelId="{DC8E083F-A307-6247-9069-5E5830BB5646}" type="presOf" srcId="{7C80AFE5-4138-D948-B578-377E5648E340}" destId="{2D0CA83D-272B-A843-A7BA-E777F04838F3}" srcOrd="1" destOrd="0" presId="urn:microsoft.com/office/officeart/2008/layout/HorizontalMultiLevelHierarchy"/>
    <dgm:cxn modelId="{6E589E54-6D25-7345-98F5-9D99750F4E60}" srcId="{72A929AA-D9B4-6B49-B8C0-D8CF7F2B240D}" destId="{FCCE272A-3AC1-0A4C-B6A4-638C24CDBA3A}" srcOrd="3" destOrd="0" parTransId="{9683A626-6D51-0644-9AE8-9F86086D2755}" sibTransId="{9BA06C17-8FB1-494D-8741-39655D265BCB}"/>
    <dgm:cxn modelId="{7F97B3F9-845B-7240-BDF3-D53AB94B2C83}" type="presOf" srcId="{56835AFF-C202-D841-AF15-E1715868A827}" destId="{83199849-C781-844C-940A-573927921B3C}" srcOrd="1" destOrd="0" presId="urn:microsoft.com/office/officeart/2008/layout/HorizontalMultiLevelHierarchy"/>
    <dgm:cxn modelId="{54E364B4-C66F-DE47-8011-484FBADF1845}" type="presOf" srcId="{B3117960-267F-1C49-816E-BDAC6DA2410B}" destId="{B3BEC8C8-551E-8942-BA1F-D7B25E7D1BA2}" srcOrd="0" destOrd="0" presId="urn:microsoft.com/office/officeart/2008/layout/HorizontalMultiLevelHierarchy"/>
    <dgm:cxn modelId="{A0212D78-085F-3846-BD53-FD7E84FCEB1F}" type="presOf" srcId="{56835AFF-C202-D841-AF15-E1715868A827}" destId="{E7717017-2741-0C4A-BA7E-EFB1C8524140}" srcOrd="0" destOrd="0" presId="urn:microsoft.com/office/officeart/2008/layout/HorizontalMultiLevelHierarchy"/>
    <dgm:cxn modelId="{1CAAF690-8193-0B4B-AA50-96AC2E6D9391}" type="presOf" srcId="{2D67D30D-1F72-024D-AD75-7F4C49BFA6CD}" destId="{2904F5A9-14DA-F94B-ABD8-E0F9FEE7948D}" srcOrd="0" destOrd="0" presId="urn:microsoft.com/office/officeart/2008/layout/HorizontalMultiLevelHierarchy"/>
    <dgm:cxn modelId="{81FF257E-EF92-7D47-AED0-A44A33A2A275}" type="presOf" srcId="{FCCE272A-3AC1-0A4C-B6A4-638C24CDBA3A}" destId="{021B18C6-E00C-4143-9D5A-C7C91D8EC6F7}" srcOrd="0" destOrd="0" presId="urn:microsoft.com/office/officeart/2008/layout/HorizontalMultiLevelHierarchy"/>
    <dgm:cxn modelId="{75502245-FDB0-A847-9B0E-D163D53C92A0}" type="presOf" srcId="{1A5CBB8D-37AA-A444-9C4C-52A95490BF6B}" destId="{8285DBA4-F118-0241-88BB-B7A24DEB5A77}" srcOrd="0" destOrd="0" presId="urn:microsoft.com/office/officeart/2008/layout/HorizontalMultiLevelHierarchy"/>
    <dgm:cxn modelId="{3533BD3E-984B-7B4F-9D4F-1CFAC11F0798}" srcId="{4E4C8015-A12F-9840-A627-612801A3DC9A}" destId="{CF64B5C5-16CE-DE40-98A9-E202BBF4E1F4}" srcOrd="2" destOrd="0" parTransId="{CB80D134-C809-D248-9F2A-4F5362978911}" sibTransId="{43AAA77E-013D-874A-94D4-3118116C3C71}"/>
    <dgm:cxn modelId="{25783C35-9820-BF4E-84C0-1F46E21CD1EC}" type="presOf" srcId="{C916A561-147B-904B-8056-1324FBBBC495}" destId="{FF568A50-618B-BD4C-99F1-E98081E4CE3F}" srcOrd="0" destOrd="0" presId="urn:microsoft.com/office/officeart/2008/layout/HorizontalMultiLevelHierarchy"/>
    <dgm:cxn modelId="{6C454A9A-4C22-8E4A-9215-34733ACB8D20}" type="presOf" srcId="{7C80AFE5-4138-D948-B578-377E5648E340}" destId="{A1F45770-A5FB-704F-AA7D-332A1F5787F2}" srcOrd="0" destOrd="0" presId="urn:microsoft.com/office/officeart/2008/layout/HorizontalMultiLevelHierarchy"/>
    <dgm:cxn modelId="{5C446561-CA57-2546-9DA6-1C732848E30B}" type="presOf" srcId="{9683A626-6D51-0644-9AE8-9F86086D2755}" destId="{A554F38D-2F6D-144F-BBA9-F67EAD777478}" srcOrd="0" destOrd="0" presId="urn:microsoft.com/office/officeart/2008/layout/HorizontalMultiLevelHierarchy"/>
    <dgm:cxn modelId="{1571DCBF-3EC2-C34B-A977-39C1A3268E55}" type="presOf" srcId="{91FBC417-FB5B-EC49-9E9B-CC4ACD8BC5E6}" destId="{16190FD7-1E99-B248-A7A6-D3B28EB7E57C}" srcOrd="0" destOrd="0" presId="urn:microsoft.com/office/officeart/2008/layout/HorizontalMultiLevelHierarchy"/>
    <dgm:cxn modelId="{33EF39FA-A84E-4F46-B47E-FC9575135DE5}" type="presOf" srcId="{9683A626-6D51-0644-9AE8-9F86086D2755}" destId="{7E6D4973-AD01-6447-AC38-23A1BE99A478}" srcOrd="1" destOrd="0" presId="urn:microsoft.com/office/officeart/2008/layout/HorizontalMultiLevelHierarchy"/>
    <dgm:cxn modelId="{215467A5-2256-E343-9181-677C7058CB73}" type="presParOf" srcId="{8285DBA4-F118-0241-88BB-B7A24DEB5A77}" destId="{98359DC4-946D-0D44-8691-E6ACE03C70ED}" srcOrd="0" destOrd="0" presId="urn:microsoft.com/office/officeart/2008/layout/HorizontalMultiLevelHierarchy"/>
    <dgm:cxn modelId="{653E10C5-46EA-E945-9D88-F046C872C48E}" type="presParOf" srcId="{98359DC4-946D-0D44-8691-E6ACE03C70ED}" destId="{673662A7-F686-874A-B3F2-8468A416B25A}" srcOrd="0" destOrd="0" presId="urn:microsoft.com/office/officeart/2008/layout/HorizontalMultiLevelHierarchy"/>
    <dgm:cxn modelId="{29CC7500-E295-3A4A-A064-021B46B15769}" type="presParOf" srcId="{98359DC4-946D-0D44-8691-E6ACE03C70ED}" destId="{7720C8DF-AC4B-9048-86AC-C94D8D1C2033}" srcOrd="1" destOrd="0" presId="urn:microsoft.com/office/officeart/2008/layout/HorizontalMultiLevelHierarchy"/>
    <dgm:cxn modelId="{A25C91E5-AE17-DA44-8F29-B5A0EB8A939E}" type="presParOf" srcId="{7720C8DF-AC4B-9048-86AC-C94D8D1C2033}" destId="{2904F5A9-14DA-F94B-ABD8-E0F9FEE7948D}" srcOrd="0" destOrd="0" presId="urn:microsoft.com/office/officeart/2008/layout/HorizontalMultiLevelHierarchy"/>
    <dgm:cxn modelId="{E517E805-D1D6-E440-BD0E-4ED70B652E75}" type="presParOf" srcId="{2904F5A9-14DA-F94B-ABD8-E0F9FEE7948D}" destId="{7780C967-0D90-FF43-9FFC-8F8F86743ADC}" srcOrd="0" destOrd="0" presId="urn:microsoft.com/office/officeart/2008/layout/HorizontalMultiLevelHierarchy"/>
    <dgm:cxn modelId="{6B6DC44E-BF76-7441-9A72-8D88B13AF840}" type="presParOf" srcId="{7720C8DF-AC4B-9048-86AC-C94D8D1C2033}" destId="{3B975F4F-383A-E944-8092-5E739838B143}" srcOrd="1" destOrd="0" presId="urn:microsoft.com/office/officeart/2008/layout/HorizontalMultiLevelHierarchy"/>
    <dgm:cxn modelId="{B940B4D0-536B-8C42-81B2-DF245F3C0505}" type="presParOf" srcId="{3B975F4F-383A-E944-8092-5E739838B143}" destId="{478C19B8-794A-AE40-8BA0-71C70CEA04B3}" srcOrd="0" destOrd="0" presId="urn:microsoft.com/office/officeart/2008/layout/HorizontalMultiLevelHierarchy"/>
    <dgm:cxn modelId="{48216563-123D-3B49-B87D-EEBDC057CD4A}" type="presParOf" srcId="{3B975F4F-383A-E944-8092-5E739838B143}" destId="{B2973014-8354-9348-AC3B-7D349E348CB1}" srcOrd="1" destOrd="0" presId="urn:microsoft.com/office/officeart/2008/layout/HorizontalMultiLevelHierarchy"/>
    <dgm:cxn modelId="{41293DFF-AF97-494A-8FC5-70C833C350A9}" type="presParOf" srcId="{7720C8DF-AC4B-9048-86AC-C94D8D1C2033}" destId="{A1F45770-A5FB-704F-AA7D-332A1F5787F2}" srcOrd="2" destOrd="0" presId="urn:microsoft.com/office/officeart/2008/layout/HorizontalMultiLevelHierarchy"/>
    <dgm:cxn modelId="{C3BDE99E-43CD-4344-AD29-349B96CA101F}" type="presParOf" srcId="{A1F45770-A5FB-704F-AA7D-332A1F5787F2}" destId="{2D0CA83D-272B-A843-A7BA-E777F04838F3}" srcOrd="0" destOrd="0" presId="urn:microsoft.com/office/officeart/2008/layout/HorizontalMultiLevelHierarchy"/>
    <dgm:cxn modelId="{BE162729-91DB-594B-846A-4E26CA39FF89}" type="presParOf" srcId="{7720C8DF-AC4B-9048-86AC-C94D8D1C2033}" destId="{0CCC6927-2BF8-A24C-AEB1-E48653B4ED42}" srcOrd="3" destOrd="0" presId="urn:microsoft.com/office/officeart/2008/layout/HorizontalMultiLevelHierarchy"/>
    <dgm:cxn modelId="{65849E2D-FCDA-1E4E-8603-9508E8636CAC}" type="presParOf" srcId="{0CCC6927-2BF8-A24C-AEB1-E48653B4ED42}" destId="{9F080A86-912A-BA42-810B-9644926C53B7}" srcOrd="0" destOrd="0" presId="urn:microsoft.com/office/officeart/2008/layout/HorizontalMultiLevelHierarchy"/>
    <dgm:cxn modelId="{1FD54DC2-B7A8-B04F-98AD-5A1948550CF9}" type="presParOf" srcId="{0CCC6927-2BF8-A24C-AEB1-E48653B4ED42}" destId="{3D17C62C-B939-FC49-BDC9-A66BB46776DF}" srcOrd="1" destOrd="0" presId="urn:microsoft.com/office/officeart/2008/layout/HorizontalMultiLevelHierarchy"/>
    <dgm:cxn modelId="{4DCF7B40-040C-FF46-BCE8-1BA92675F150}" type="presParOf" srcId="{3D17C62C-B939-FC49-BDC9-A66BB46776DF}" destId="{FF568A50-618B-BD4C-99F1-E98081E4CE3F}" srcOrd="0" destOrd="0" presId="urn:microsoft.com/office/officeart/2008/layout/HorizontalMultiLevelHierarchy"/>
    <dgm:cxn modelId="{336DEACC-A1EB-F840-8379-D1CF08779F2B}" type="presParOf" srcId="{FF568A50-618B-BD4C-99F1-E98081E4CE3F}" destId="{F5D45AB9-D4B0-9A41-86B3-D3D934B1B359}" srcOrd="0" destOrd="0" presId="urn:microsoft.com/office/officeart/2008/layout/HorizontalMultiLevelHierarchy"/>
    <dgm:cxn modelId="{A4602362-E0AB-CD49-A18B-C12449EDFDAC}" type="presParOf" srcId="{3D17C62C-B939-FC49-BDC9-A66BB46776DF}" destId="{8BA3ED17-0392-1F4E-AA1B-DA6388A1063D}" srcOrd="1" destOrd="0" presId="urn:microsoft.com/office/officeart/2008/layout/HorizontalMultiLevelHierarchy"/>
    <dgm:cxn modelId="{480FDC04-3EE4-4848-9D62-F7089282CDFE}" type="presParOf" srcId="{8BA3ED17-0392-1F4E-AA1B-DA6388A1063D}" destId="{B3BEC8C8-551E-8942-BA1F-D7B25E7D1BA2}" srcOrd="0" destOrd="0" presId="urn:microsoft.com/office/officeart/2008/layout/HorizontalMultiLevelHierarchy"/>
    <dgm:cxn modelId="{7DE6383C-611B-D84B-A81A-F9670BEB701C}" type="presParOf" srcId="{8BA3ED17-0392-1F4E-AA1B-DA6388A1063D}" destId="{F6D3CABC-9D2F-E84B-9EE3-43BD08AE12A2}" srcOrd="1" destOrd="0" presId="urn:microsoft.com/office/officeart/2008/layout/HorizontalMultiLevelHierarchy"/>
    <dgm:cxn modelId="{3346ECC9-5692-8049-A0CE-77E672F7B95D}" type="presParOf" srcId="{3D17C62C-B939-FC49-BDC9-A66BB46776DF}" destId="{E7717017-2741-0C4A-BA7E-EFB1C8524140}" srcOrd="2" destOrd="0" presId="urn:microsoft.com/office/officeart/2008/layout/HorizontalMultiLevelHierarchy"/>
    <dgm:cxn modelId="{D839FE66-0090-4D41-BFCB-99B59C025E9E}" type="presParOf" srcId="{E7717017-2741-0C4A-BA7E-EFB1C8524140}" destId="{83199849-C781-844C-940A-573927921B3C}" srcOrd="0" destOrd="0" presId="urn:microsoft.com/office/officeart/2008/layout/HorizontalMultiLevelHierarchy"/>
    <dgm:cxn modelId="{D41F3071-A19C-524D-A5FA-DFA9F956D6CE}" type="presParOf" srcId="{3D17C62C-B939-FC49-BDC9-A66BB46776DF}" destId="{2890F92F-6AF2-3043-B5C3-863D33068190}" srcOrd="3" destOrd="0" presId="urn:microsoft.com/office/officeart/2008/layout/HorizontalMultiLevelHierarchy"/>
    <dgm:cxn modelId="{0ACC36B3-3C86-8A47-879A-3964CC23ADF5}" type="presParOf" srcId="{2890F92F-6AF2-3043-B5C3-863D33068190}" destId="{EC8EC393-742D-9D40-9F79-CEEDA56C4415}" srcOrd="0" destOrd="0" presId="urn:microsoft.com/office/officeart/2008/layout/HorizontalMultiLevelHierarchy"/>
    <dgm:cxn modelId="{4DDAC37D-A188-E048-B196-91DED4490F29}" type="presParOf" srcId="{2890F92F-6AF2-3043-B5C3-863D33068190}" destId="{58EBD9CD-C9CF-374C-8F79-23537AE60162}" srcOrd="1" destOrd="0" presId="urn:microsoft.com/office/officeart/2008/layout/HorizontalMultiLevelHierarchy"/>
    <dgm:cxn modelId="{564F686C-5F18-CE44-8A8A-C2DBB362FA22}" type="presParOf" srcId="{3D17C62C-B939-FC49-BDC9-A66BB46776DF}" destId="{674E2AA5-A598-8346-A7F1-DC63CACB2BB5}" srcOrd="4" destOrd="0" presId="urn:microsoft.com/office/officeart/2008/layout/HorizontalMultiLevelHierarchy"/>
    <dgm:cxn modelId="{1F504F34-BB32-954A-8FBC-82058ACA36B7}" type="presParOf" srcId="{674E2AA5-A598-8346-A7F1-DC63CACB2BB5}" destId="{39928E87-313D-094B-BA3B-CC5D3F68626B}" srcOrd="0" destOrd="0" presId="urn:microsoft.com/office/officeart/2008/layout/HorizontalMultiLevelHierarchy"/>
    <dgm:cxn modelId="{52FBBE2E-B6A8-F648-AB32-A7F795552A15}" type="presParOf" srcId="{3D17C62C-B939-FC49-BDC9-A66BB46776DF}" destId="{B1D7F771-7414-8C45-A5F9-D5E4DEC9D668}" srcOrd="5" destOrd="0" presId="urn:microsoft.com/office/officeart/2008/layout/HorizontalMultiLevelHierarchy"/>
    <dgm:cxn modelId="{38A7B6AE-3B9B-CD49-BEC1-74746C0A1B11}" type="presParOf" srcId="{B1D7F771-7414-8C45-A5F9-D5E4DEC9D668}" destId="{16190FD7-1E99-B248-A7A6-D3B28EB7E57C}" srcOrd="0" destOrd="0" presId="urn:microsoft.com/office/officeart/2008/layout/HorizontalMultiLevelHierarchy"/>
    <dgm:cxn modelId="{EA721EEA-9BE8-C84D-BFDD-ED55AA9C3900}" type="presParOf" srcId="{B1D7F771-7414-8C45-A5F9-D5E4DEC9D668}" destId="{8435E1A1-1F7D-184B-87C2-41ABACAD47B3}" srcOrd="1" destOrd="0" presId="urn:microsoft.com/office/officeart/2008/layout/HorizontalMultiLevelHierarchy"/>
    <dgm:cxn modelId="{073110D3-48E9-1745-A042-63DBDDBA5194}" type="presParOf" srcId="{3D17C62C-B939-FC49-BDC9-A66BB46776DF}" destId="{A554F38D-2F6D-144F-BBA9-F67EAD777478}" srcOrd="6" destOrd="0" presId="urn:microsoft.com/office/officeart/2008/layout/HorizontalMultiLevelHierarchy"/>
    <dgm:cxn modelId="{6983D88F-662B-FB46-A834-ED6E920762AE}" type="presParOf" srcId="{A554F38D-2F6D-144F-BBA9-F67EAD777478}" destId="{7E6D4973-AD01-6447-AC38-23A1BE99A478}" srcOrd="0" destOrd="0" presId="urn:microsoft.com/office/officeart/2008/layout/HorizontalMultiLevelHierarchy"/>
    <dgm:cxn modelId="{1F262C2C-5410-484D-A22C-C98265D99F6E}" type="presParOf" srcId="{3D17C62C-B939-FC49-BDC9-A66BB46776DF}" destId="{1B1286B3-16EB-6049-9720-C70805185E24}" srcOrd="7" destOrd="0" presId="urn:microsoft.com/office/officeart/2008/layout/HorizontalMultiLevelHierarchy"/>
    <dgm:cxn modelId="{2943DB12-CE3E-6B44-8801-84C3C334677B}" type="presParOf" srcId="{1B1286B3-16EB-6049-9720-C70805185E24}" destId="{021B18C6-E00C-4143-9D5A-C7C91D8EC6F7}" srcOrd="0" destOrd="0" presId="urn:microsoft.com/office/officeart/2008/layout/HorizontalMultiLevelHierarchy"/>
    <dgm:cxn modelId="{644F34B9-8228-4847-AFA4-8A08B8BE5BE3}" type="presParOf" srcId="{1B1286B3-16EB-6049-9720-C70805185E24}" destId="{68E28FD9-B94F-614A-8778-EB3276CF6A46}" srcOrd="1" destOrd="0" presId="urn:microsoft.com/office/officeart/2008/layout/HorizontalMultiLevelHierarchy"/>
    <dgm:cxn modelId="{A89BAD47-ACA1-8A48-B7C0-3FA13A17474E}" type="presParOf" srcId="{7720C8DF-AC4B-9048-86AC-C94D8D1C2033}" destId="{7E728259-5248-974A-BF50-013C98260FD4}" srcOrd="4" destOrd="0" presId="urn:microsoft.com/office/officeart/2008/layout/HorizontalMultiLevelHierarchy"/>
    <dgm:cxn modelId="{2F886805-8290-8F4B-9C76-5C71C33CB61C}" type="presParOf" srcId="{7E728259-5248-974A-BF50-013C98260FD4}" destId="{F1BE360F-FA23-4841-AF66-D9A594E0C2DC}" srcOrd="0" destOrd="0" presId="urn:microsoft.com/office/officeart/2008/layout/HorizontalMultiLevelHierarchy"/>
    <dgm:cxn modelId="{80C3C58B-5CB5-0F40-A379-FD07C0785F0D}" type="presParOf" srcId="{7720C8DF-AC4B-9048-86AC-C94D8D1C2033}" destId="{FC5CEEEB-D686-E646-8129-0B0095685293}" srcOrd="5" destOrd="0" presId="urn:microsoft.com/office/officeart/2008/layout/HorizontalMultiLevelHierarchy"/>
    <dgm:cxn modelId="{F0219F09-C3F3-4D4F-BBB8-4CCE03213373}" type="presParOf" srcId="{FC5CEEEB-D686-E646-8129-0B0095685293}" destId="{AE09401C-134B-BE4D-BD2E-BF6925EF10BB}" srcOrd="0" destOrd="0" presId="urn:microsoft.com/office/officeart/2008/layout/HorizontalMultiLevelHierarchy"/>
    <dgm:cxn modelId="{0EC9BC97-1C12-AA4B-B977-63CF72F8A20E}" type="presParOf" srcId="{FC5CEEEB-D686-E646-8129-0B0095685293}" destId="{B4E93265-D4C6-B44A-9920-2D54E5EC2979}" srcOrd="1" destOrd="0" presId="urn:microsoft.com/office/officeart/2008/layout/HorizontalMultiLevelHierarchy"/>
  </dgm:cxnLst>
  <dgm:bg>
    <a:blipFill>
      <a:blip xmlns:r="http://schemas.openxmlformats.org/officeDocument/2006/relationships" r:embed="rId1">
        <a:alphaModFix amt="16000"/>
      </a:blip>
      <a:tile tx="0" ty="0" sx="100000" sy="100000" flip="none" algn="tl"/>
    </a:blipFill>
    <a:effectLst>
      <a:softEdge rad="83820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F12BA72-21CB-AB40-A8EE-79267A954D87}"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71741BA9-C4D4-3644-B166-0B53A6F926AA}">
      <dgm:prSet custT="1"/>
      <dgm:spPr/>
      <dgm:t>
        <a:bodyPr/>
        <a:lstStyle/>
        <a:p>
          <a:pPr rtl="0"/>
          <a:r>
            <a:rPr lang="zh-CN" altLang="en-US" sz="1800" dirty="0" smtClean="0"/>
            <a:t>人格：自主权，权力和义务的基本持有人； 社会、规则、法律和基本政治力量的客体</a:t>
          </a:r>
          <a:endParaRPr lang="en-US" sz="1800" dirty="0" smtClean="0"/>
        </a:p>
      </dgm:t>
    </dgm:pt>
    <dgm:pt modelId="{6435C8B0-FE96-B247-AF29-1DA964C61A2A}" type="parTrans" cxnId="{320425C9-BC3B-6A4F-9B24-279110AAABE9}">
      <dgm:prSet/>
      <dgm:spPr/>
      <dgm:t>
        <a:bodyPr/>
        <a:lstStyle/>
        <a:p>
          <a:endParaRPr lang="en-US"/>
        </a:p>
      </dgm:t>
    </dgm:pt>
    <dgm:pt modelId="{1B917A68-6411-E245-9E0B-888BE7205FFE}" type="sibTrans" cxnId="{320425C9-BC3B-6A4F-9B24-279110AAABE9}">
      <dgm:prSet/>
      <dgm:spPr/>
      <dgm:t>
        <a:bodyPr/>
        <a:lstStyle/>
        <a:p>
          <a:endParaRPr lang="en-US"/>
        </a:p>
      </dgm:t>
    </dgm:pt>
    <dgm:pt modelId="{2D0FBD83-9DA1-3D48-8DE4-101DD489994D}">
      <dgm:prSet custT="1"/>
      <dgm:spPr/>
      <dgm:t>
        <a:bodyPr/>
        <a:lstStyle/>
        <a:p>
          <a:pPr rtl="0"/>
          <a:r>
            <a:rPr lang="zh-CN" altLang="en-US" sz="2000" dirty="0" smtClean="0"/>
            <a:t>人类有人格</a:t>
          </a:r>
          <a:endParaRPr lang="en-US" sz="2000" dirty="0"/>
        </a:p>
      </dgm:t>
    </dgm:pt>
    <dgm:pt modelId="{35B1B725-A9BE-544B-A316-F2390F50CF11}" type="parTrans" cxnId="{310B5B60-14A5-974B-8B7A-D15B19AC76AC}">
      <dgm:prSet/>
      <dgm:spPr/>
      <dgm:t>
        <a:bodyPr/>
        <a:lstStyle/>
        <a:p>
          <a:endParaRPr lang="en-US"/>
        </a:p>
      </dgm:t>
    </dgm:pt>
    <dgm:pt modelId="{C33B00E3-A4A4-DA49-9847-C127EDA6E9E3}" type="sibTrans" cxnId="{310B5B60-14A5-974B-8B7A-D15B19AC76AC}">
      <dgm:prSet/>
      <dgm:spPr/>
      <dgm:t>
        <a:bodyPr/>
        <a:lstStyle/>
        <a:p>
          <a:endParaRPr lang="en-US"/>
        </a:p>
      </dgm:t>
    </dgm:pt>
    <dgm:pt modelId="{4CE461F8-E9FF-3240-AA12-23536983A3A3}">
      <dgm:prSet custT="1"/>
      <dgm:spPr/>
      <dgm:t>
        <a:bodyPr/>
        <a:lstStyle/>
        <a:p>
          <a:pPr rtl="0"/>
          <a:r>
            <a:rPr lang="zh-CN" altLang="en-US" sz="2000" dirty="0" smtClean="0"/>
            <a:t>不过公司能被赋予人格吗？</a:t>
          </a:r>
          <a:endParaRPr lang="en-US" sz="2000" dirty="0" smtClean="0"/>
        </a:p>
        <a:p>
          <a:pPr rtl="0"/>
          <a:r>
            <a:rPr lang="zh-CN" altLang="en-US" sz="2000" dirty="0" smtClean="0"/>
            <a:t>私有主体（企业和其他集体）；公有主体（国家，国际组织）</a:t>
          </a:r>
          <a:r>
            <a:rPr lang="en-US" sz="2000" dirty="0" smtClean="0"/>
            <a:t> </a:t>
          </a:r>
        </a:p>
      </dgm:t>
    </dgm:pt>
    <dgm:pt modelId="{57D22174-5AAC-0F42-9E5F-A4C366D19DFE}" type="parTrans" cxnId="{9F1CD40D-AB8C-A349-BE82-9BD4BB72F5A2}">
      <dgm:prSet/>
      <dgm:spPr/>
      <dgm:t>
        <a:bodyPr/>
        <a:lstStyle/>
        <a:p>
          <a:endParaRPr lang="en-US"/>
        </a:p>
      </dgm:t>
    </dgm:pt>
    <dgm:pt modelId="{073E2C85-8C9D-0544-800D-757C65549DC9}" type="sibTrans" cxnId="{9F1CD40D-AB8C-A349-BE82-9BD4BB72F5A2}">
      <dgm:prSet/>
      <dgm:spPr/>
      <dgm:t>
        <a:bodyPr/>
        <a:lstStyle/>
        <a:p>
          <a:endParaRPr lang="en-US"/>
        </a:p>
      </dgm:t>
    </dgm:pt>
    <dgm:pt modelId="{A5142FDF-93E9-7543-9FAA-FE4366A4A3BE}">
      <dgm:prSet/>
      <dgm:spPr/>
      <dgm:t>
        <a:bodyPr/>
        <a:lstStyle/>
        <a:p>
          <a:pPr rtl="0"/>
          <a:r>
            <a:rPr lang="zh-CN" altLang="en-US" dirty="0" smtClean="0"/>
            <a:t>如果它们能被赋予人格，这种人格与人类的人格相同吗？</a:t>
          </a:r>
          <a:endParaRPr lang="en-US" dirty="0" smtClean="0"/>
        </a:p>
      </dgm:t>
    </dgm:pt>
    <dgm:pt modelId="{94087A7F-F8BA-494E-8F25-803F830EE4E8}" type="parTrans" cxnId="{ECA43B60-CDDA-AB42-82AB-C442A5714CD8}">
      <dgm:prSet/>
      <dgm:spPr/>
      <dgm:t>
        <a:bodyPr/>
        <a:lstStyle/>
        <a:p>
          <a:endParaRPr lang="en-US"/>
        </a:p>
      </dgm:t>
    </dgm:pt>
    <dgm:pt modelId="{342CEE99-B591-9E48-A62B-C69009876642}" type="sibTrans" cxnId="{ECA43B60-CDDA-AB42-82AB-C442A5714CD8}">
      <dgm:prSet/>
      <dgm:spPr/>
      <dgm:t>
        <a:bodyPr/>
        <a:lstStyle/>
        <a:p>
          <a:endParaRPr lang="en-US"/>
        </a:p>
      </dgm:t>
    </dgm:pt>
    <dgm:pt modelId="{5DFC57FA-FA09-C04B-B143-C95B218E5EF1}" type="pres">
      <dgm:prSet presAssocID="{DF12BA72-21CB-AB40-A8EE-79267A954D87}" presName="compositeShape" presStyleCnt="0">
        <dgm:presLayoutVars>
          <dgm:dir/>
          <dgm:resizeHandles/>
        </dgm:presLayoutVars>
      </dgm:prSet>
      <dgm:spPr/>
      <dgm:t>
        <a:bodyPr/>
        <a:lstStyle/>
        <a:p>
          <a:endParaRPr lang="en-US"/>
        </a:p>
      </dgm:t>
    </dgm:pt>
    <dgm:pt modelId="{A7833DF8-C214-A44C-9CE2-25A5D4D24DFE}" type="pres">
      <dgm:prSet presAssocID="{DF12BA72-21CB-AB40-A8EE-79267A954D87}" presName="pyramid" presStyleLbl="node1" presStyleIdx="0" presStyleCnt="1" custLinFactNeighborX="32500"/>
      <dgm:spPr/>
    </dgm:pt>
    <dgm:pt modelId="{36F81068-0BE9-D340-B946-16A339FEFB55}" type="pres">
      <dgm:prSet presAssocID="{DF12BA72-21CB-AB40-A8EE-79267A954D87}" presName="theList" presStyleCnt="0"/>
      <dgm:spPr/>
    </dgm:pt>
    <dgm:pt modelId="{77770A2A-36A3-DE4E-8F64-E8B258897D18}" type="pres">
      <dgm:prSet presAssocID="{71741BA9-C4D4-3644-B166-0B53A6F926AA}" presName="aNode" presStyleLbl="fgAcc1" presStyleIdx="0" presStyleCnt="4" custScaleX="294867">
        <dgm:presLayoutVars>
          <dgm:bulletEnabled val="1"/>
        </dgm:presLayoutVars>
      </dgm:prSet>
      <dgm:spPr/>
      <dgm:t>
        <a:bodyPr/>
        <a:lstStyle/>
        <a:p>
          <a:endParaRPr lang="en-US"/>
        </a:p>
      </dgm:t>
    </dgm:pt>
    <dgm:pt modelId="{36FD59B4-AEFF-4749-A3C5-3BD3F6E626C7}" type="pres">
      <dgm:prSet presAssocID="{71741BA9-C4D4-3644-B166-0B53A6F926AA}" presName="aSpace" presStyleCnt="0"/>
      <dgm:spPr/>
    </dgm:pt>
    <dgm:pt modelId="{618FD0FC-4722-CB4F-9409-7B8A7F5146AE}" type="pres">
      <dgm:prSet presAssocID="{2D0FBD83-9DA1-3D48-8DE4-101DD489994D}" presName="aNode" presStyleLbl="fgAcc1" presStyleIdx="1" presStyleCnt="4" custScaleX="302109" custLinFactNeighborX="0">
        <dgm:presLayoutVars>
          <dgm:bulletEnabled val="1"/>
        </dgm:presLayoutVars>
      </dgm:prSet>
      <dgm:spPr/>
      <dgm:t>
        <a:bodyPr/>
        <a:lstStyle/>
        <a:p>
          <a:endParaRPr lang="en-US"/>
        </a:p>
      </dgm:t>
    </dgm:pt>
    <dgm:pt modelId="{577FEF96-F096-1244-A040-8F59F124ECF5}" type="pres">
      <dgm:prSet presAssocID="{2D0FBD83-9DA1-3D48-8DE4-101DD489994D}" presName="aSpace" presStyleCnt="0"/>
      <dgm:spPr/>
    </dgm:pt>
    <dgm:pt modelId="{C0CC6BC4-6ABD-4C46-AB1F-A4F7659BE0FA}" type="pres">
      <dgm:prSet presAssocID="{4CE461F8-E9FF-3240-AA12-23536983A3A3}" presName="aNode" presStyleLbl="fgAcc1" presStyleIdx="2" presStyleCnt="4" custScaleX="291149">
        <dgm:presLayoutVars>
          <dgm:bulletEnabled val="1"/>
        </dgm:presLayoutVars>
      </dgm:prSet>
      <dgm:spPr/>
      <dgm:t>
        <a:bodyPr/>
        <a:lstStyle/>
        <a:p>
          <a:endParaRPr lang="en-US"/>
        </a:p>
      </dgm:t>
    </dgm:pt>
    <dgm:pt modelId="{B2CDE0D2-1D24-954D-BF4F-EC807049B7EF}" type="pres">
      <dgm:prSet presAssocID="{4CE461F8-E9FF-3240-AA12-23536983A3A3}" presName="aSpace" presStyleCnt="0"/>
      <dgm:spPr/>
    </dgm:pt>
    <dgm:pt modelId="{53AFEBE1-BA00-A342-A015-3DED573D43F8}" type="pres">
      <dgm:prSet presAssocID="{A5142FDF-93E9-7543-9FAA-FE4366A4A3BE}" presName="aNode" presStyleLbl="fgAcc1" presStyleIdx="3" presStyleCnt="4" custScaleX="297725">
        <dgm:presLayoutVars>
          <dgm:bulletEnabled val="1"/>
        </dgm:presLayoutVars>
      </dgm:prSet>
      <dgm:spPr/>
      <dgm:t>
        <a:bodyPr/>
        <a:lstStyle/>
        <a:p>
          <a:endParaRPr lang="en-US"/>
        </a:p>
      </dgm:t>
    </dgm:pt>
    <dgm:pt modelId="{E312C1B5-17EC-8249-A6A2-D0577AC93A48}" type="pres">
      <dgm:prSet presAssocID="{A5142FDF-93E9-7543-9FAA-FE4366A4A3BE}" presName="aSpace" presStyleCnt="0"/>
      <dgm:spPr/>
    </dgm:pt>
  </dgm:ptLst>
  <dgm:cxnLst>
    <dgm:cxn modelId="{320425C9-BC3B-6A4F-9B24-279110AAABE9}" srcId="{DF12BA72-21CB-AB40-A8EE-79267A954D87}" destId="{71741BA9-C4D4-3644-B166-0B53A6F926AA}" srcOrd="0" destOrd="0" parTransId="{6435C8B0-FE96-B247-AF29-1DA964C61A2A}" sibTransId="{1B917A68-6411-E245-9E0B-888BE7205FFE}"/>
    <dgm:cxn modelId="{85D2E9E2-3F55-1441-9EBC-2D501BB9CC8E}" type="presOf" srcId="{A5142FDF-93E9-7543-9FAA-FE4366A4A3BE}" destId="{53AFEBE1-BA00-A342-A015-3DED573D43F8}" srcOrd="0" destOrd="0" presId="urn:microsoft.com/office/officeart/2005/8/layout/pyramid2"/>
    <dgm:cxn modelId="{9113E996-A8CE-C647-BC81-144C6DC87E9D}" type="presOf" srcId="{71741BA9-C4D4-3644-B166-0B53A6F926AA}" destId="{77770A2A-36A3-DE4E-8F64-E8B258897D18}" srcOrd="0" destOrd="0" presId="urn:microsoft.com/office/officeart/2005/8/layout/pyramid2"/>
    <dgm:cxn modelId="{9F1CD40D-AB8C-A349-BE82-9BD4BB72F5A2}" srcId="{DF12BA72-21CB-AB40-A8EE-79267A954D87}" destId="{4CE461F8-E9FF-3240-AA12-23536983A3A3}" srcOrd="2" destOrd="0" parTransId="{57D22174-5AAC-0F42-9E5F-A4C366D19DFE}" sibTransId="{073E2C85-8C9D-0544-800D-757C65549DC9}"/>
    <dgm:cxn modelId="{583848B6-A7B2-584B-B74C-310818AF0155}" type="presOf" srcId="{DF12BA72-21CB-AB40-A8EE-79267A954D87}" destId="{5DFC57FA-FA09-C04B-B143-C95B218E5EF1}" srcOrd="0" destOrd="0" presId="urn:microsoft.com/office/officeart/2005/8/layout/pyramid2"/>
    <dgm:cxn modelId="{A123B82E-C045-E049-B24D-CA7D0F5581D8}" type="presOf" srcId="{2D0FBD83-9DA1-3D48-8DE4-101DD489994D}" destId="{618FD0FC-4722-CB4F-9409-7B8A7F5146AE}" srcOrd="0" destOrd="0" presId="urn:microsoft.com/office/officeart/2005/8/layout/pyramid2"/>
    <dgm:cxn modelId="{ECA43B60-CDDA-AB42-82AB-C442A5714CD8}" srcId="{DF12BA72-21CB-AB40-A8EE-79267A954D87}" destId="{A5142FDF-93E9-7543-9FAA-FE4366A4A3BE}" srcOrd="3" destOrd="0" parTransId="{94087A7F-F8BA-494E-8F25-803F830EE4E8}" sibTransId="{342CEE99-B591-9E48-A62B-C69009876642}"/>
    <dgm:cxn modelId="{310B5B60-14A5-974B-8B7A-D15B19AC76AC}" srcId="{DF12BA72-21CB-AB40-A8EE-79267A954D87}" destId="{2D0FBD83-9DA1-3D48-8DE4-101DD489994D}" srcOrd="1" destOrd="0" parTransId="{35B1B725-A9BE-544B-A316-F2390F50CF11}" sibTransId="{C33B00E3-A4A4-DA49-9847-C127EDA6E9E3}"/>
    <dgm:cxn modelId="{273866A0-DC99-5044-A374-CE40297D019B}" type="presOf" srcId="{4CE461F8-E9FF-3240-AA12-23536983A3A3}" destId="{C0CC6BC4-6ABD-4C46-AB1F-A4F7659BE0FA}" srcOrd="0" destOrd="0" presId="urn:microsoft.com/office/officeart/2005/8/layout/pyramid2"/>
    <dgm:cxn modelId="{F062F066-1CF5-814F-B1B9-5EF6622C37D8}" type="presParOf" srcId="{5DFC57FA-FA09-C04B-B143-C95B218E5EF1}" destId="{A7833DF8-C214-A44C-9CE2-25A5D4D24DFE}" srcOrd="0" destOrd="0" presId="urn:microsoft.com/office/officeart/2005/8/layout/pyramid2"/>
    <dgm:cxn modelId="{A0750ED6-B7C0-C547-9911-39236C367A11}" type="presParOf" srcId="{5DFC57FA-FA09-C04B-B143-C95B218E5EF1}" destId="{36F81068-0BE9-D340-B946-16A339FEFB55}" srcOrd="1" destOrd="0" presId="urn:microsoft.com/office/officeart/2005/8/layout/pyramid2"/>
    <dgm:cxn modelId="{B85516CE-26F3-604B-A698-2F3385F67604}" type="presParOf" srcId="{36F81068-0BE9-D340-B946-16A339FEFB55}" destId="{77770A2A-36A3-DE4E-8F64-E8B258897D18}" srcOrd="0" destOrd="0" presId="urn:microsoft.com/office/officeart/2005/8/layout/pyramid2"/>
    <dgm:cxn modelId="{86839B48-0AA5-0741-B834-1B1F302A5171}" type="presParOf" srcId="{36F81068-0BE9-D340-B946-16A339FEFB55}" destId="{36FD59B4-AEFF-4749-A3C5-3BD3F6E626C7}" srcOrd="1" destOrd="0" presId="urn:microsoft.com/office/officeart/2005/8/layout/pyramid2"/>
    <dgm:cxn modelId="{F9CCF73F-A3A1-F542-B861-B138089EE18B}" type="presParOf" srcId="{36F81068-0BE9-D340-B946-16A339FEFB55}" destId="{618FD0FC-4722-CB4F-9409-7B8A7F5146AE}" srcOrd="2" destOrd="0" presId="urn:microsoft.com/office/officeart/2005/8/layout/pyramid2"/>
    <dgm:cxn modelId="{B4CD49FA-083E-9D45-9D73-93A9C3903A12}" type="presParOf" srcId="{36F81068-0BE9-D340-B946-16A339FEFB55}" destId="{577FEF96-F096-1244-A040-8F59F124ECF5}" srcOrd="3" destOrd="0" presId="urn:microsoft.com/office/officeart/2005/8/layout/pyramid2"/>
    <dgm:cxn modelId="{EDF086B1-C30D-F54B-95D1-F646D7B2F5A3}" type="presParOf" srcId="{36F81068-0BE9-D340-B946-16A339FEFB55}" destId="{C0CC6BC4-6ABD-4C46-AB1F-A4F7659BE0FA}" srcOrd="4" destOrd="0" presId="urn:microsoft.com/office/officeart/2005/8/layout/pyramid2"/>
    <dgm:cxn modelId="{DC679876-FA63-FC40-A85D-9747F140BE8E}" type="presParOf" srcId="{36F81068-0BE9-D340-B946-16A339FEFB55}" destId="{B2CDE0D2-1D24-954D-BF4F-EC807049B7EF}" srcOrd="5" destOrd="0" presId="urn:microsoft.com/office/officeart/2005/8/layout/pyramid2"/>
    <dgm:cxn modelId="{FBB06384-69B1-5246-B275-F47798521AA3}" type="presParOf" srcId="{36F81068-0BE9-D340-B946-16A339FEFB55}" destId="{53AFEBE1-BA00-A342-A015-3DED573D43F8}" srcOrd="6" destOrd="0" presId="urn:microsoft.com/office/officeart/2005/8/layout/pyramid2"/>
    <dgm:cxn modelId="{FAA83F76-5E49-4B48-8227-1871D266C461}" type="presParOf" srcId="{36F81068-0BE9-D340-B946-16A339FEFB55}" destId="{E312C1B5-17EC-8249-A6A2-D0577AC93A4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16199C-5C9C-3B41-9BD1-C4F5AEDF1166}"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AF64C879-2EBA-604E-AC24-9D727CE90EEA}">
      <dgm:prSet custT="1"/>
      <dgm:spPr/>
      <dgm:t>
        <a:bodyPr/>
        <a:lstStyle/>
        <a:p>
          <a:pPr rtl="0"/>
          <a:r>
            <a:rPr lang="zh-CN" altLang="en-US" sz="1500" b="1" dirty="0" smtClean="0">
              <a:solidFill>
                <a:schemeClr val="tx1"/>
              </a:solidFill>
            </a:rPr>
            <a:t>关于传统权利</a:t>
          </a:r>
          <a:endParaRPr lang="en-US" sz="1500" b="1" dirty="0">
            <a:solidFill>
              <a:schemeClr val="tx1"/>
            </a:solidFill>
          </a:endParaRPr>
        </a:p>
      </dgm:t>
    </dgm:pt>
    <dgm:pt modelId="{327BE485-D053-9544-BD17-F3C6F895CA7E}" type="parTrans" cxnId="{C47F8B21-F2D2-804B-BA88-BFAED752258B}">
      <dgm:prSet/>
      <dgm:spPr/>
      <dgm:t>
        <a:bodyPr/>
        <a:lstStyle/>
        <a:p>
          <a:endParaRPr lang="en-US"/>
        </a:p>
      </dgm:t>
    </dgm:pt>
    <dgm:pt modelId="{610D63DE-3091-E341-8385-577DC5AC00A5}" type="sibTrans" cxnId="{C47F8B21-F2D2-804B-BA88-BFAED752258B}">
      <dgm:prSet/>
      <dgm:spPr/>
      <dgm:t>
        <a:bodyPr/>
        <a:lstStyle/>
        <a:p>
          <a:endParaRPr lang="en-US"/>
        </a:p>
      </dgm:t>
    </dgm:pt>
    <dgm:pt modelId="{9647BFCC-F67C-5547-BEF8-319FE720D4A6}">
      <dgm:prSet custT="1"/>
      <dgm:spPr/>
      <dgm:t>
        <a:bodyPr/>
        <a:lstStyle/>
        <a:p>
          <a:pPr rtl="0"/>
          <a:r>
            <a:rPr lang="zh-CN" altLang="en-US" sz="2000" dirty="0" smtClean="0"/>
            <a:t>基于对财产的保护</a:t>
          </a:r>
          <a:endParaRPr lang="en-US" sz="2000" dirty="0"/>
        </a:p>
      </dgm:t>
    </dgm:pt>
    <dgm:pt modelId="{C6562A53-E977-2341-B9D6-3F8874BAF029}" type="parTrans" cxnId="{9AD77988-71DD-D641-A6E7-1480945FC433}">
      <dgm:prSet/>
      <dgm:spPr/>
      <dgm:t>
        <a:bodyPr/>
        <a:lstStyle/>
        <a:p>
          <a:endParaRPr lang="en-US"/>
        </a:p>
      </dgm:t>
    </dgm:pt>
    <dgm:pt modelId="{77CE3994-8183-9044-BAA9-62C7F4199164}" type="sibTrans" cxnId="{9AD77988-71DD-D641-A6E7-1480945FC433}">
      <dgm:prSet/>
      <dgm:spPr/>
      <dgm:t>
        <a:bodyPr/>
        <a:lstStyle/>
        <a:p>
          <a:endParaRPr lang="en-US"/>
        </a:p>
      </dgm:t>
    </dgm:pt>
    <dgm:pt modelId="{11DB8133-BF3F-9B42-BAF7-3DB5682A41C3}">
      <dgm:prSet custT="1"/>
      <dgm:spPr/>
      <dgm:t>
        <a:bodyPr/>
        <a:lstStyle/>
        <a:p>
          <a:pPr rtl="0"/>
          <a:r>
            <a:rPr lang="zh-CN" altLang="en-US" sz="1800" b="1" dirty="0" smtClean="0">
              <a:solidFill>
                <a:schemeClr val="tx1"/>
              </a:solidFill>
            </a:rPr>
            <a:t>关于新的宪法权利</a:t>
          </a:r>
          <a:endParaRPr lang="en-US" sz="1800" b="1" dirty="0">
            <a:solidFill>
              <a:schemeClr val="tx1"/>
            </a:solidFill>
          </a:endParaRPr>
        </a:p>
      </dgm:t>
    </dgm:pt>
    <dgm:pt modelId="{C2F619BF-9CD8-9C4A-B63E-285C3985A336}" type="parTrans" cxnId="{EF382029-0B7F-CD49-BB2F-1A54198DA6D2}">
      <dgm:prSet/>
      <dgm:spPr/>
      <dgm:t>
        <a:bodyPr/>
        <a:lstStyle/>
        <a:p>
          <a:endParaRPr lang="en-US"/>
        </a:p>
      </dgm:t>
    </dgm:pt>
    <dgm:pt modelId="{A16E4E56-3428-3649-819C-A5088AE72F75}" type="sibTrans" cxnId="{EF382029-0B7F-CD49-BB2F-1A54198DA6D2}">
      <dgm:prSet/>
      <dgm:spPr/>
      <dgm:t>
        <a:bodyPr/>
        <a:lstStyle/>
        <a:p>
          <a:endParaRPr lang="en-US"/>
        </a:p>
      </dgm:t>
    </dgm:pt>
    <dgm:pt modelId="{C3187243-9025-7E40-BEDF-E9825A163997}">
      <dgm:prSet custT="1"/>
      <dgm:spPr/>
      <dgm:t>
        <a:bodyPr/>
        <a:lstStyle/>
        <a:p>
          <a:pPr rtl="0"/>
          <a:r>
            <a:rPr lang="zh-CN" altLang="en-US" sz="2000" dirty="0" smtClean="0"/>
            <a:t>言论</a:t>
          </a:r>
          <a:r>
            <a:rPr lang="en-US" sz="2000" dirty="0" smtClean="0"/>
            <a:t>:</a:t>
          </a:r>
          <a:endParaRPr lang="en-US" sz="2000" dirty="0"/>
        </a:p>
      </dgm:t>
    </dgm:pt>
    <dgm:pt modelId="{13EAB7DB-49F5-794F-8BC7-850F902A5744}" type="parTrans" cxnId="{D62FBEC2-A542-9548-A623-EC929F97840F}">
      <dgm:prSet/>
      <dgm:spPr/>
      <dgm:t>
        <a:bodyPr/>
        <a:lstStyle/>
        <a:p>
          <a:endParaRPr lang="en-US"/>
        </a:p>
      </dgm:t>
    </dgm:pt>
    <dgm:pt modelId="{A1D8AECE-ACDE-8E4F-99DF-A4F0A75F4E8C}" type="sibTrans" cxnId="{D62FBEC2-A542-9548-A623-EC929F97840F}">
      <dgm:prSet/>
      <dgm:spPr/>
      <dgm:t>
        <a:bodyPr/>
        <a:lstStyle/>
        <a:p>
          <a:endParaRPr lang="en-US"/>
        </a:p>
      </dgm:t>
    </dgm:pt>
    <dgm:pt modelId="{54834367-596C-6347-B838-2A117E49F649}">
      <dgm:prSet/>
      <dgm:spPr/>
      <dgm:t>
        <a:bodyPr/>
        <a:lstStyle/>
        <a:p>
          <a:pPr rtl="0"/>
          <a:r>
            <a:rPr lang="zh-CN" altLang="en-US" dirty="0" smtClean="0"/>
            <a:t>基于公司自主的理念</a:t>
          </a:r>
          <a:r>
            <a:rPr lang="en-US" dirty="0" smtClean="0"/>
            <a:t>; </a:t>
          </a:r>
          <a:r>
            <a:rPr lang="zh-CN" altLang="en-US" smtClean="0"/>
            <a:t>公司的</a:t>
          </a:r>
          <a:r>
            <a:rPr lang="zh-CN" altLang="en-US" dirty="0" smtClean="0"/>
            <a:t>言论与利益相关方的言论不同</a:t>
          </a:r>
          <a:endParaRPr lang="en-US" dirty="0"/>
        </a:p>
      </dgm:t>
    </dgm:pt>
    <dgm:pt modelId="{EEFD87B9-FA2D-584F-84F4-BFE5384F264C}" type="parTrans" cxnId="{C6B3404E-0D76-6341-B533-C09E37CF49B7}">
      <dgm:prSet/>
      <dgm:spPr/>
      <dgm:t>
        <a:bodyPr/>
        <a:lstStyle/>
        <a:p>
          <a:endParaRPr lang="en-US"/>
        </a:p>
      </dgm:t>
    </dgm:pt>
    <dgm:pt modelId="{626FFEF7-7A55-3443-8AF5-FBFDC08BA75F}" type="sibTrans" cxnId="{C6B3404E-0D76-6341-B533-C09E37CF49B7}">
      <dgm:prSet/>
      <dgm:spPr/>
      <dgm:t>
        <a:bodyPr/>
        <a:lstStyle/>
        <a:p>
          <a:endParaRPr lang="en-US"/>
        </a:p>
      </dgm:t>
    </dgm:pt>
    <dgm:pt modelId="{E7F325F9-32B7-AC44-BD53-14053FBF8C9B}">
      <dgm:prSet custT="1"/>
      <dgm:spPr/>
      <dgm:t>
        <a:bodyPr/>
        <a:lstStyle/>
        <a:p>
          <a:pPr rtl="0"/>
          <a:r>
            <a:rPr lang="zh-CN" altLang="en-US" sz="2000" dirty="0" smtClean="0"/>
            <a:t>宗教</a:t>
          </a:r>
          <a:r>
            <a:rPr lang="en-US" sz="2000" dirty="0" smtClean="0"/>
            <a:t>:</a:t>
          </a:r>
          <a:endParaRPr lang="en-US" sz="2000" dirty="0"/>
        </a:p>
      </dgm:t>
    </dgm:pt>
    <dgm:pt modelId="{DE10C7BF-A857-0C4F-9807-62A7DFF30237}" type="parTrans" cxnId="{6714B7A8-9DAD-DD43-BFC0-7E418D674A1D}">
      <dgm:prSet/>
      <dgm:spPr/>
      <dgm:t>
        <a:bodyPr/>
        <a:lstStyle/>
        <a:p>
          <a:endParaRPr lang="en-US"/>
        </a:p>
      </dgm:t>
    </dgm:pt>
    <dgm:pt modelId="{33B87797-21D9-2241-AE0E-5F9CAB1FF8B9}" type="sibTrans" cxnId="{6714B7A8-9DAD-DD43-BFC0-7E418D674A1D}">
      <dgm:prSet/>
      <dgm:spPr/>
      <dgm:t>
        <a:bodyPr/>
        <a:lstStyle/>
        <a:p>
          <a:endParaRPr lang="en-US"/>
        </a:p>
      </dgm:t>
    </dgm:pt>
    <dgm:pt modelId="{662DFB7F-A169-D541-A35D-EADA07478E7F}">
      <dgm:prSet/>
      <dgm:spPr/>
      <dgm:t>
        <a:bodyPr/>
        <a:lstStyle/>
        <a:p>
          <a:pPr rtl="0"/>
          <a:r>
            <a:rPr lang="zh-CN" altLang="en-US" dirty="0" smtClean="0"/>
            <a:t>基于公司是股东的财产这样一种观点或者是国家的承认（</a:t>
          </a:r>
          <a:r>
            <a:rPr lang="en-US" altLang="zh-CN" dirty="0" smtClean="0"/>
            <a:t>concession</a:t>
          </a:r>
          <a:r>
            <a:rPr lang="zh-CN" altLang="en-US" dirty="0" smtClean="0"/>
            <a:t>）</a:t>
          </a:r>
          <a:endParaRPr lang="en-US" dirty="0"/>
        </a:p>
      </dgm:t>
    </dgm:pt>
    <dgm:pt modelId="{BC9D6BB9-51DF-624E-BDBE-464F35F5A65C}" type="parTrans" cxnId="{2A31323A-1D1F-E04E-9AC1-D940574200F0}">
      <dgm:prSet/>
      <dgm:spPr/>
      <dgm:t>
        <a:bodyPr/>
        <a:lstStyle/>
        <a:p>
          <a:endParaRPr lang="en-US"/>
        </a:p>
      </dgm:t>
    </dgm:pt>
    <dgm:pt modelId="{CB8E53CA-E90F-8B42-BBAA-9A1282E2468C}" type="sibTrans" cxnId="{2A31323A-1D1F-E04E-9AC1-D940574200F0}">
      <dgm:prSet/>
      <dgm:spPr/>
      <dgm:t>
        <a:bodyPr/>
        <a:lstStyle/>
        <a:p>
          <a:endParaRPr lang="en-US"/>
        </a:p>
      </dgm:t>
    </dgm:pt>
    <dgm:pt modelId="{DD36E4ED-5DCD-7643-89D4-9B83375D505C}" type="pres">
      <dgm:prSet presAssocID="{6C16199C-5C9C-3B41-9BD1-C4F5AEDF1166}" presName="hierChild1" presStyleCnt="0">
        <dgm:presLayoutVars>
          <dgm:orgChart val="1"/>
          <dgm:chPref val="1"/>
          <dgm:dir/>
          <dgm:animOne val="branch"/>
          <dgm:animLvl val="lvl"/>
          <dgm:resizeHandles/>
        </dgm:presLayoutVars>
      </dgm:prSet>
      <dgm:spPr/>
      <dgm:t>
        <a:bodyPr/>
        <a:lstStyle/>
        <a:p>
          <a:endParaRPr lang="en-US"/>
        </a:p>
      </dgm:t>
    </dgm:pt>
    <dgm:pt modelId="{44E91BCE-BE66-4343-B167-443DD6605B2F}" type="pres">
      <dgm:prSet presAssocID="{AF64C879-2EBA-604E-AC24-9D727CE90EEA}" presName="hierRoot1" presStyleCnt="0">
        <dgm:presLayoutVars>
          <dgm:hierBranch val="init"/>
        </dgm:presLayoutVars>
      </dgm:prSet>
      <dgm:spPr/>
    </dgm:pt>
    <dgm:pt modelId="{A2EB0F8D-CA83-3143-846D-2FEA4C0D67C2}" type="pres">
      <dgm:prSet presAssocID="{AF64C879-2EBA-604E-AC24-9D727CE90EEA}" presName="rootComposite1" presStyleCnt="0"/>
      <dgm:spPr/>
    </dgm:pt>
    <dgm:pt modelId="{04C37856-6A51-D445-B168-63E1CD422C2C}" type="pres">
      <dgm:prSet presAssocID="{AF64C879-2EBA-604E-AC24-9D727CE90EEA}" presName="rootText1" presStyleLbl="node0" presStyleIdx="0" presStyleCnt="2" custScaleX="159682">
        <dgm:presLayoutVars>
          <dgm:chPref val="3"/>
        </dgm:presLayoutVars>
      </dgm:prSet>
      <dgm:spPr/>
      <dgm:t>
        <a:bodyPr/>
        <a:lstStyle/>
        <a:p>
          <a:endParaRPr lang="en-US"/>
        </a:p>
      </dgm:t>
    </dgm:pt>
    <dgm:pt modelId="{043532CF-06B9-E641-853F-1DFFF741E2ED}" type="pres">
      <dgm:prSet presAssocID="{AF64C879-2EBA-604E-AC24-9D727CE90EEA}" presName="rootConnector1" presStyleLbl="node1" presStyleIdx="0" presStyleCnt="0"/>
      <dgm:spPr/>
      <dgm:t>
        <a:bodyPr/>
        <a:lstStyle/>
        <a:p>
          <a:endParaRPr lang="en-US"/>
        </a:p>
      </dgm:t>
    </dgm:pt>
    <dgm:pt modelId="{2FF8CCA9-4B2F-6B4D-BA3E-CC878F8EDB15}" type="pres">
      <dgm:prSet presAssocID="{AF64C879-2EBA-604E-AC24-9D727CE90EEA}" presName="hierChild2" presStyleCnt="0"/>
      <dgm:spPr/>
    </dgm:pt>
    <dgm:pt modelId="{CAD63FB6-73BA-4043-B481-EF8ADA2F14D6}" type="pres">
      <dgm:prSet presAssocID="{C6562A53-E977-2341-B9D6-3F8874BAF029}" presName="Name37" presStyleLbl="parChTrans1D2" presStyleIdx="0" presStyleCnt="3"/>
      <dgm:spPr/>
      <dgm:t>
        <a:bodyPr/>
        <a:lstStyle/>
        <a:p>
          <a:endParaRPr lang="en-US"/>
        </a:p>
      </dgm:t>
    </dgm:pt>
    <dgm:pt modelId="{9C373D82-B7DC-0A49-8630-39BBC48BAB15}" type="pres">
      <dgm:prSet presAssocID="{9647BFCC-F67C-5547-BEF8-319FE720D4A6}" presName="hierRoot2" presStyleCnt="0">
        <dgm:presLayoutVars>
          <dgm:hierBranch val="init"/>
        </dgm:presLayoutVars>
      </dgm:prSet>
      <dgm:spPr/>
    </dgm:pt>
    <dgm:pt modelId="{8739D651-B625-1149-971A-49922320DEE3}" type="pres">
      <dgm:prSet presAssocID="{9647BFCC-F67C-5547-BEF8-319FE720D4A6}" presName="rootComposite" presStyleCnt="0"/>
      <dgm:spPr/>
    </dgm:pt>
    <dgm:pt modelId="{766502F5-3967-CD43-BA58-A7E8795C168C}" type="pres">
      <dgm:prSet presAssocID="{9647BFCC-F67C-5547-BEF8-319FE720D4A6}" presName="rootText" presStyleLbl="node2" presStyleIdx="0" presStyleCnt="3">
        <dgm:presLayoutVars>
          <dgm:chPref val="3"/>
        </dgm:presLayoutVars>
      </dgm:prSet>
      <dgm:spPr/>
      <dgm:t>
        <a:bodyPr/>
        <a:lstStyle/>
        <a:p>
          <a:endParaRPr lang="en-US"/>
        </a:p>
      </dgm:t>
    </dgm:pt>
    <dgm:pt modelId="{933F1E72-581D-0A41-ABF8-83695FE74EEF}" type="pres">
      <dgm:prSet presAssocID="{9647BFCC-F67C-5547-BEF8-319FE720D4A6}" presName="rootConnector" presStyleLbl="node2" presStyleIdx="0" presStyleCnt="3"/>
      <dgm:spPr/>
      <dgm:t>
        <a:bodyPr/>
        <a:lstStyle/>
        <a:p>
          <a:endParaRPr lang="en-US"/>
        </a:p>
      </dgm:t>
    </dgm:pt>
    <dgm:pt modelId="{7576DD3A-2CD0-1C43-B329-848F88CDD396}" type="pres">
      <dgm:prSet presAssocID="{9647BFCC-F67C-5547-BEF8-319FE720D4A6}" presName="hierChild4" presStyleCnt="0"/>
      <dgm:spPr/>
    </dgm:pt>
    <dgm:pt modelId="{38F9E301-0162-2E4C-AE54-434F7FBB1B12}" type="pres">
      <dgm:prSet presAssocID="{9647BFCC-F67C-5547-BEF8-319FE720D4A6}" presName="hierChild5" presStyleCnt="0"/>
      <dgm:spPr/>
    </dgm:pt>
    <dgm:pt modelId="{CBB6FE4C-0CEF-5F4A-825D-CAC4FF482D42}" type="pres">
      <dgm:prSet presAssocID="{AF64C879-2EBA-604E-AC24-9D727CE90EEA}" presName="hierChild3" presStyleCnt="0"/>
      <dgm:spPr/>
    </dgm:pt>
    <dgm:pt modelId="{9494B3F4-080F-B746-B6B0-F295F8275C6C}" type="pres">
      <dgm:prSet presAssocID="{11DB8133-BF3F-9B42-BAF7-3DB5682A41C3}" presName="hierRoot1" presStyleCnt="0">
        <dgm:presLayoutVars>
          <dgm:hierBranch val="init"/>
        </dgm:presLayoutVars>
      </dgm:prSet>
      <dgm:spPr/>
    </dgm:pt>
    <dgm:pt modelId="{D712C051-7C1D-7F4F-B403-1D8B9965992C}" type="pres">
      <dgm:prSet presAssocID="{11DB8133-BF3F-9B42-BAF7-3DB5682A41C3}" presName="rootComposite1" presStyleCnt="0"/>
      <dgm:spPr/>
    </dgm:pt>
    <dgm:pt modelId="{B84953F7-630D-E140-AC5A-F7FE422E0DFC}" type="pres">
      <dgm:prSet presAssocID="{11DB8133-BF3F-9B42-BAF7-3DB5682A41C3}" presName="rootText1" presStyleLbl="node0" presStyleIdx="1" presStyleCnt="2" custScaleX="178478">
        <dgm:presLayoutVars>
          <dgm:chPref val="3"/>
        </dgm:presLayoutVars>
      </dgm:prSet>
      <dgm:spPr/>
      <dgm:t>
        <a:bodyPr/>
        <a:lstStyle/>
        <a:p>
          <a:endParaRPr lang="en-US"/>
        </a:p>
      </dgm:t>
    </dgm:pt>
    <dgm:pt modelId="{8E0B886F-E8BB-FB43-83A9-08BDDAE05597}" type="pres">
      <dgm:prSet presAssocID="{11DB8133-BF3F-9B42-BAF7-3DB5682A41C3}" presName="rootConnector1" presStyleLbl="node1" presStyleIdx="0" presStyleCnt="0"/>
      <dgm:spPr/>
      <dgm:t>
        <a:bodyPr/>
        <a:lstStyle/>
        <a:p>
          <a:endParaRPr lang="en-US"/>
        </a:p>
      </dgm:t>
    </dgm:pt>
    <dgm:pt modelId="{2108E925-B90E-D54D-AB03-9DA0F01319C7}" type="pres">
      <dgm:prSet presAssocID="{11DB8133-BF3F-9B42-BAF7-3DB5682A41C3}" presName="hierChild2" presStyleCnt="0"/>
      <dgm:spPr/>
    </dgm:pt>
    <dgm:pt modelId="{7F4D1653-BF7F-6B45-9B0B-467D973DBA27}" type="pres">
      <dgm:prSet presAssocID="{13EAB7DB-49F5-794F-8BC7-850F902A5744}" presName="Name37" presStyleLbl="parChTrans1D2" presStyleIdx="1" presStyleCnt="3"/>
      <dgm:spPr/>
      <dgm:t>
        <a:bodyPr/>
        <a:lstStyle/>
        <a:p>
          <a:endParaRPr lang="en-US"/>
        </a:p>
      </dgm:t>
    </dgm:pt>
    <dgm:pt modelId="{A11482E7-C86B-5D4A-A5E7-D1E53557B440}" type="pres">
      <dgm:prSet presAssocID="{C3187243-9025-7E40-BEDF-E9825A163997}" presName="hierRoot2" presStyleCnt="0">
        <dgm:presLayoutVars>
          <dgm:hierBranch val="init"/>
        </dgm:presLayoutVars>
      </dgm:prSet>
      <dgm:spPr/>
    </dgm:pt>
    <dgm:pt modelId="{E7431506-26C5-E14A-B248-DC32DDDF74D1}" type="pres">
      <dgm:prSet presAssocID="{C3187243-9025-7E40-BEDF-E9825A163997}" presName="rootComposite" presStyleCnt="0"/>
      <dgm:spPr/>
    </dgm:pt>
    <dgm:pt modelId="{E5F191CE-B0DE-CD41-8462-955B8F0F5CEE}" type="pres">
      <dgm:prSet presAssocID="{C3187243-9025-7E40-BEDF-E9825A163997}" presName="rootText" presStyleLbl="node2" presStyleIdx="1" presStyleCnt="3">
        <dgm:presLayoutVars>
          <dgm:chPref val="3"/>
        </dgm:presLayoutVars>
      </dgm:prSet>
      <dgm:spPr/>
      <dgm:t>
        <a:bodyPr/>
        <a:lstStyle/>
        <a:p>
          <a:endParaRPr lang="en-US"/>
        </a:p>
      </dgm:t>
    </dgm:pt>
    <dgm:pt modelId="{244E92C1-980C-0149-8A1B-A69DAC133750}" type="pres">
      <dgm:prSet presAssocID="{C3187243-9025-7E40-BEDF-E9825A163997}" presName="rootConnector" presStyleLbl="node2" presStyleIdx="1" presStyleCnt="3"/>
      <dgm:spPr/>
      <dgm:t>
        <a:bodyPr/>
        <a:lstStyle/>
        <a:p>
          <a:endParaRPr lang="en-US"/>
        </a:p>
      </dgm:t>
    </dgm:pt>
    <dgm:pt modelId="{1199DDF1-2BCB-D640-9275-0F3898D21999}" type="pres">
      <dgm:prSet presAssocID="{C3187243-9025-7E40-BEDF-E9825A163997}" presName="hierChild4" presStyleCnt="0"/>
      <dgm:spPr/>
    </dgm:pt>
    <dgm:pt modelId="{27D4091B-FB87-AD45-9A5A-7E759CE284F5}" type="pres">
      <dgm:prSet presAssocID="{EEFD87B9-FA2D-584F-84F4-BFE5384F264C}" presName="Name37" presStyleLbl="parChTrans1D3" presStyleIdx="0" presStyleCnt="2"/>
      <dgm:spPr/>
      <dgm:t>
        <a:bodyPr/>
        <a:lstStyle/>
        <a:p>
          <a:endParaRPr lang="en-US"/>
        </a:p>
      </dgm:t>
    </dgm:pt>
    <dgm:pt modelId="{D0EE8888-29BA-494E-A7FA-8AE538B41F83}" type="pres">
      <dgm:prSet presAssocID="{54834367-596C-6347-B838-2A117E49F649}" presName="hierRoot2" presStyleCnt="0">
        <dgm:presLayoutVars>
          <dgm:hierBranch val="init"/>
        </dgm:presLayoutVars>
      </dgm:prSet>
      <dgm:spPr/>
    </dgm:pt>
    <dgm:pt modelId="{9D56D4D9-C7FE-EE47-A107-5FA90A42E04E}" type="pres">
      <dgm:prSet presAssocID="{54834367-596C-6347-B838-2A117E49F649}" presName="rootComposite" presStyleCnt="0"/>
      <dgm:spPr/>
    </dgm:pt>
    <dgm:pt modelId="{27D0A8C3-035A-D340-8487-008839E6033E}" type="pres">
      <dgm:prSet presAssocID="{54834367-596C-6347-B838-2A117E49F649}" presName="rootText" presStyleLbl="node3" presStyleIdx="0" presStyleCnt="2">
        <dgm:presLayoutVars>
          <dgm:chPref val="3"/>
        </dgm:presLayoutVars>
      </dgm:prSet>
      <dgm:spPr/>
      <dgm:t>
        <a:bodyPr/>
        <a:lstStyle/>
        <a:p>
          <a:endParaRPr lang="en-US"/>
        </a:p>
      </dgm:t>
    </dgm:pt>
    <dgm:pt modelId="{2A4C5914-12AB-964A-9539-C4B70878FE50}" type="pres">
      <dgm:prSet presAssocID="{54834367-596C-6347-B838-2A117E49F649}" presName="rootConnector" presStyleLbl="node3" presStyleIdx="0" presStyleCnt="2"/>
      <dgm:spPr/>
      <dgm:t>
        <a:bodyPr/>
        <a:lstStyle/>
        <a:p>
          <a:endParaRPr lang="en-US"/>
        </a:p>
      </dgm:t>
    </dgm:pt>
    <dgm:pt modelId="{F9EBEC03-73DE-554D-B3FD-9969D1BB92C0}" type="pres">
      <dgm:prSet presAssocID="{54834367-596C-6347-B838-2A117E49F649}" presName="hierChild4" presStyleCnt="0"/>
      <dgm:spPr/>
    </dgm:pt>
    <dgm:pt modelId="{95A62735-D930-B14B-89F4-DF3851CECF54}" type="pres">
      <dgm:prSet presAssocID="{54834367-596C-6347-B838-2A117E49F649}" presName="hierChild5" presStyleCnt="0"/>
      <dgm:spPr/>
    </dgm:pt>
    <dgm:pt modelId="{9A0EA179-4C23-FF45-8113-6096643A4224}" type="pres">
      <dgm:prSet presAssocID="{C3187243-9025-7E40-BEDF-E9825A163997}" presName="hierChild5" presStyleCnt="0"/>
      <dgm:spPr/>
    </dgm:pt>
    <dgm:pt modelId="{A7BA414D-6C9B-9F4A-A140-DF8C88ED24E0}" type="pres">
      <dgm:prSet presAssocID="{DE10C7BF-A857-0C4F-9807-62A7DFF30237}" presName="Name37" presStyleLbl="parChTrans1D2" presStyleIdx="2" presStyleCnt="3"/>
      <dgm:spPr/>
      <dgm:t>
        <a:bodyPr/>
        <a:lstStyle/>
        <a:p>
          <a:endParaRPr lang="en-US"/>
        </a:p>
      </dgm:t>
    </dgm:pt>
    <dgm:pt modelId="{5F3ECA4F-AA82-C146-8927-F30D1C530FBC}" type="pres">
      <dgm:prSet presAssocID="{E7F325F9-32B7-AC44-BD53-14053FBF8C9B}" presName="hierRoot2" presStyleCnt="0">
        <dgm:presLayoutVars>
          <dgm:hierBranch val="init"/>
        </dgm:presLayoutVars>
      </dgm:prSet>
      <dgm:spPr/>
    </dgm:pt>
    <dgm:pt modelId="{23F5AA59-B229-E346-9484-8EE62C6C2931}" type="pres">
      <dgm:prSet presAssocID="{E7F325F9-32B7-AC44-BD53-14053FBF8C9B}" presName="rootComposite" presStyleCnt="0"/>
      <dgm:spPr/>
    </dgm:pt>
    <dgm:pt modelId="{1173D53F-A2FD-614A-A106-F6C45AC81A59}" type="pres">
      <dgm:prSet presAssocID="{E7F325F9-32B7-AC44-BD53-14053FBF8C9B}" presName="rootText" presStyleLbl="node2" presStyleIdx="2" presStyleCnt="3">
        <dgm:presLayoutVars>
          <dgm:chPref val="3"/>
        </dgm:presLayoutVars>
      </dgm:prSet>
      <dgm:spPr/>
      <dgm:t>
        <a:bodyPr/>
        <a:lstStyle/>
        <a:p>
          <a:endParaRPr lang="en-US"/>
        </a:p>
      </dgm:t>
    </dgm:pt>
    <dgm:pt modelId="{03D817C8-A454-F844-9182-51872A6A9962}" type="pres">
      <dgm:prSet presAssocID="{E7F325F9-32B7-AC44-BD53-14053FBF8C9B}" presName="rootConnector" presStyleLbl="node2" presStyleIdx="2" presStyleCnt="3"/>
      <dgm:spPr/>
      <dgm:t>
        <a:bodyPr/>
        <a:lstStyle/>
        <a:p>
          <a:endParaRPr lang="en-US"/>
        </a:p>
      </dgm:t>
    </dgm:pt>
    <dgm:pt modelId="{319C56FC-E7E3-8342-A98E-51A00B1C3C3B}" type="pres">
      <dgm:prSet presAssocID="{E7F325F9-32B7-AC44-BD53-14053FBF8C9B}" presName="hierChild4" presStyleCnt="0"/>
      <dgm:spPr/>
    </dgm:pt>
    <dgm:pt modelId="{99CA3099-06EF-C744-9AE6-97B23E2D6751}" type="pres">
      <dgm:prSet presAssocID="{BC9D6BB9-51DF-624E-BDBE-464F35F5A65C}" presName="Name37" presStyleLbl="parChTrans1D3" presStyleIdx="1" presStyleCnt="2"/>
      <dgm:spPr/>
      <dgm:t>
        <a:bodyPr/>
        <a:lstStyle/>
        <a:p>
          <a:endParaRPr lang="en-US"/>
        </a:p>
      </dgm:t>
    </dgm:pt>
    <dgm:pt modelId="{676DD40B-175D-E449-8AC9-FEAAB1697F81}" type="pres">
      <dgm:prSet presAssocID="{662DFB7F-A169-D541-A35D-EADA07478E7F}" presName="hierRoot2" presStyleCnt="0">
        <dgm:presLayoutVars>
          <dgm:hierBranch val="init"/>
        </dgm:presLayoutVars>
      </dgm:prSet>
      <dgm:spPr/>
    </dgm:pt>
    <dgm:pt modelId="{7AABDA9C-116D-2D47-9ACA-8B955A466298}" type="pres">
      <dgm:prSet presAssocID="{662DFB7F-A169-D541-A35D-EADA07478E7F}" presName="rootComposite" presStyleCnt="0"/>
      <dgm:spPr/>
    </dgm:pt>
    <dgm:pt modelId="{4548FF4C-DE43-924C-A0E9-FB3A59B13D90}" type="pres">
      <dgm:prSet presAssocID="{662DFB7F-A169-D541-A35D-EADA07478E7F}" presName="rootText" presStyleLbl="node3" presStyleIdx="1" presStyleCnt="2">
        <dgm:presLayoutVars>
          <dgm:chPref val="3"/>
        </dgm:presLayoutVars>
      </dgm:prSet>
      <dgm:spPr/>
      <dgm:t>
        <a:bodyPr/>
        <a:lstStyle/>
        <a:p>
          <a:endParaRPr lang="en-US"/>
        </a:p>
      </dgm:t>
    </dgm:pt>
    <dgm:pt modelId="{116E6B08-1A91-B041-9E39-960D8B1CFDBB}" type="pres">
      <dgm:prSet presAssocID="{662DFB7F-A169-D541-A35D-EADA07478E7F}" presName="rootConnector" presStyleLbl="node3" presStyleIdx="1" presStyleCnt="2"/>
      <dgm:spPr/>
      <dgm:t>
        <a:bodyPr/>
        <a:lstStyle/>
        <a:p>
          <a:endParaRPr lang="en-US"/>
        </a:p>
      </dgm:t>
    </dgm:pt>
    <dgm:pt modelId="{7737BD38-29AE-5E4E-B5DD-6640A784480C}" type="pres">
      <dgm:prSet presAssocID="{662DFB7F-A169-D541-A35D-EADA07478E7F}" presName="hierChild4" presStyleCnt="0"/>
      <dgm:spPr/>
    </dgm:pt>
    <dgm:pt modelId="{F8C23E02-2494-5048-A415-E2C5090BABCA}" type="pres">
      <dgm:prSet presAssocID="{662DFB7F-A169-D541-A35D-EADA07478E7F}" presName="hierChild5" presStyleCnt="0"/>
      <dgm:spPr/>
    </dgm:pt>
    <dgm:pt modelId="{64732EC2-5B5B-DD44-9E02-EAEF95803299}" type="pres">
      <dgm:prSet presAssocID="{E7F325F9-32B7-AC44-BD53-14053FBF8C9B}" presName="hierChild5" presStyleCnt="0"/>
      <dgm:spPr/>
    </dgm:pt>
    <dgm:pt modelId="{A18D8C41-5356-9347-A6DA-B041E8147E01}" type="pres">
      <dgm:prSet presAssocID="{11DB8133-BF3F-9B42-BAF7-3DB5682A41C3}" presName="hierChild3" presStyleCnt="0"/>
      <dgm:spPr/>
    </dgm:pt>
  </dgm:ptLst>
  <dgm:cxnLst>
    <dgm:cxn modelId="{10EC1677-BE98-DC4B-9B98-F97752D2C699}" type="presOf" srcId="{E7F325F9-32B7-AC44-BD53-14053FBF8C9B}" destId="{1173D53F-A2FD-614A-A106-F6C45AC81A59}" srcOrd="0" destOrd="0" presId="urn:microsoft.com/office/officeart/2005/8/layout/orgChart1"/>
    <dgm:cxn modelId="{CED89BA3-AF9E-1A4B-B73A-22859D6F996E}" type="presOf" srcId="{DE10C7BF-A857-0C4F-9807-62A7DFF30237}" destId="{A7BA414D-6C9B-9F4A-A140-DF8C88ED24E0}" srcOrd="0" destOrd="0" presId="urn:microsoft.com/office/officeart/2005/8/layout/orgChart1"/>
    <dgm:cxn modelId="{2EF8D92F-44C8-D94C-B997-E07012A9E856}" type="presOf" srcId="{54834367-596C-6347-B838-2A117E49F649}" destId="{27D0A8C3-035A-D340-8487-008839E6033E}" srcOrd="0" destOrd="0" presId="urn:microsoft.com/office/officeart/2005/8/layout/orgChart1"/>
    <dgm:cxn modelId="{1379633E-CBE5-2147-A7DD-D78F9AE2D76E}" type="presOf" srcId="{11DB8133-BF3F-9B42-BAF7-3DB5682A41C3}" destId="{8E0B886F-E8BB-FB43-83A9-08BDDAE05597}" srcOrd="1" destOrd="0" presId="urn:microsoft.com/office/officeart/2005/8/layout/orgChart1"/>
    <dgm:cxn modelId="{802411F5-C4E4-A54A-ACF9-9EE66C2A75B2}" type="presOf" srcId="{9647BFCC-F67C-5547-BEF8-319FE720D4A6}" destId="{766502F5-3967-CD43-BA58-A7E8795C168C}" srcOrd="0" destOrd="0" presId="urn:microsoft.com/office/officeart/2005/8/layout/orgChart1"/>
    <dgm:cxn modelId="{50C3F6C9-F4DF-364A-8B56-0A403EAA413C}" type="presOf" srcId="{662DFB7F-A169-D541-A35D-EADA07478E7F}" destId="{116E6B08-1A91-B041-9E39-960D8B1CFDBB}" srcOrd="1" destOrd="0" presId="urn:microsoft.com/office/officeart/2005/8/layout/orgChart1"/>
    <dgm:cxn modelId="{C47F8B21-F2D2-804B-BA88-BFAED752258B}" srcId="{6C16199C-5C9C-3B41-9BD1-C4F5AEDF1166}" destId="{AF64C879-2EBA-604E-AC24-9D727CE90EEA}" srcOrd="0" destOrd="0" parTransId="{327BE485-D053-9544-BD17-F3C6F895CA7E}" sibTransId="{610D63DE-3091-E341-8385-577DC5AC00A5}"/>
    <dgm:cxn modelId="{ED645191-C00A-044B-A488-6C52F153A5C9}" type="presOf" srcId="{13EAB7DB-49F5-794F-8BC7-850F902A5744}" destId="{7F4D1653-BF7F-6B45-9B0B-467D973DBA27}" srcOrd="0" destOrd="0" presId="urn:microsoft.com/office/officeart/2005/8/layout/orgChart1"/>
    <dgm:cxn modelId="{D62FBEC2-A542-9548-A623-EC929F97840F}" srcId="{11DB8133-BF3F-9B42-BAF7-3DB5682A41C3}" destId="{C3187243-9025-7E40-BEDF-E9825A163997}" srcOrd="0" destOrd="0" parTransId="{13EAB7DB-49F5-794F-8BC7-850F902A5744}" sibTransId="{A1D8AECE-ACDE-8E4F-99DF-A4F0A75F4E8C}"/>
    <dgm:cxn modelId="{2A31323A-1D1F-E04E-9AC1-D940574200F0}" srcId="{E7F325F9-32B7-AC44-BD53-14053FBF8C9B}" destId="{662DFB7F-A169-D541-A35D-EADA07478E7F}" srcOrd="0" destOrd="0" parTransId="{BC9D6BB9-51DF-624E-BDBE-464F35F5A65C}" sibTransId="{CB8E53CA-E90F-8B42-BBAA-9A1282E2468C}"/>
    <dgm:cxn modelId="{C6B3404E-0D76-6341-B533-C09E37CF49B7}" srcId="{C3187243-9025-7E40-BEDF-E9825A163997}" destId="{54834367-596C-6347-B838-2A117E49F649}" srcOrd="0" destOrd="0" parTransId="{EEFD87B9-FA2D-584F-84F4-BFE5384F264C}" sibTransId="{626FFEF7-7A55-3443-8AF5-FBFDC08BA75F}"/>
    <dgm:cxn modelId="{C9D62CFA-79E1-7646-A022-2A1F5967E41E}" type="presOf" srcId="{EEFD87B9-FA2D-584F-84F4-BFE5384F264C}" destId="{27D4091B-FB87-AD45-9A5A-7E759CE284F5}" srcOrd="0" destOrd="0" presId="urn:microsoft.com/office/officeart/2005/8/layout/orgChart1"/>
    <dgm:cxn modelId="{B8E4E3BD-AA6B-0D43-85F2-26F8EDA683AF}" type="presOf" srcId="{9647BFCC-F67C-5547-BEF8-319FE720D4A6}" destId="{933F1E72-581D-0A41-ABF8-83695FE74EEF}" srcOrd="1" destOrd="0" presId="urn:microsoft.com/office/officeart/2005/8/layout/orgChart1"/>
    <dgm:cxn modelId="{8AA40424-3089-B44C-9376-D3B7772654DA}" type="presOf" srcId="{C6562A53-E977-2341-B9D6-3F8874BAF029}" destId="{CAD63FB6-73BA-4043-B481-EF8ADA2F14D6}" srcOrd="0" destOrd="0" presId="urn:microsoft.com/office/officeart/2005/8/layout/orgChart1"/>
    <dgm:cxn modelId="{EF382029-0B7F-CD49-BB2F-1A54198DA6D2}" srcId="{6C16199C-5C9C-3B41-9BD1-C4F5AEDF1166}" destId="{11DB8133-BF3F-9B42-BAF7-3DB5682A41C3}" srcOrd="1" destOrd="0" parTransId="{C2F619BF-9CD8-9C4A-B63E-285C3985A336}" sibTransId="{A16E4E56-3428-3649-819C-A5088AE72F75}"/>
    <dgm:cxn modelId="{4F00D526-2254-A049-9C03-EE6B40CBB460}" type="presOf" srcId="{C3187243-9025-7E40-BEDF-E9825A163997}" destId="{244E92C1-980C-0149-8A1B-A69DAC133750}" srcOrd="1" destOrd="0" presId="urn:microsoft.com/office/officeart/2005/8/layout/orgChart1"/>
    <dgm:cxn modelId="{6714B7A8-9DAD-DD43-BFC0-7E418D674A1D}" srcId="{11DB8133-BF3F-9B42-BAF7-3DB5682A41C3}" destId="{E7F325F9-32B7-AC44-BD53-14053FBF8C9B}" srcOrd="1" destOrd="0" parTransId="{DE10C7BF-A857-0C4F-9807-62A7DFF30237}" sibTransId="{33B87797-21D9-2241-AE0E-5F9CAB1FF8B9}"/>
    <dgm:cxn modelId="{8F4F367B-1121-A744-8C37-584B31AEB8EF}" type="presOf" srcId="{662DFB7F-A169-D541-A35D-EADA07478E7F}" destId="{4548FF4C-DE43-924C-A0E9-FB3A59B13D90}" srcOrd="0" destOrd="0" presId="urn:microsoft.com/office/officeart/2005/8/layout/orgChart1"/>
    <dgm:cxn modelId="{9AD77988-71DD-D641-A6E7-1480945FC433}" srcId="{AF64C879-2EBA-604E-AC24-9D727CE90EEA}" destId="{9647BFCC-F67C-5547-BEF8-319FE720D4A6}" srcOrd="0" destOrd="0" parTransId="{C6562A53-E977-2341-B9D6-3F8874BAF029}" sibTransId="{77CE3994-8183-9044-BAA9-62C7F4199164}"/>
    <dgm:cxn modelId="{C02F84D4-D66B-9043-AC6B-F038822D9728}" type="presOf" srcId="{AF64C879-2EBA-604E-AC24-9D727CE90EEA}" destId="{04C37856-6A51-D445-B168-63E1CD422C2C}" srcOrd="0" destOrd="0" presId="urn:microsoft.com/office/officeart/2005/8/layout/orgChart1"/>
    <dgm:cxn modelId="{530144FB-ED67-A442-8889-CB091FA5C5B9}" type="presOf" srcId="{11DB8133-BF3F-9B42-BAF7-3DB5682A41C3}" destId="{B84953F7-630D-E140-AC5A-F7FE422E0DFC}" srcOrd="0" destOrd="0" presId="urn:microsoft.com/office/officeart/2005/8/layout/orgChart1"/>
    <dgm:cxn modelId="{1C64096F-8C7F-9E4A-85D3-D95863FA136E}" type="presOf" srcId="{C3187243-9025-7E40-BEDF-E9825A163997}" destId="{E5F191CE-B0DE-CD41-8462-955B8F0F5CEE}" srcOrd="0" destOrd="0" presId="urn:microsoft.com/office/officeart/2005/8/layout/orgChart1"/>
    <dgm:cxn modelId="{541004C1-6355-A941-8E71-465D9087DC93}" type="presOf" srcId="{AF64C879-2EBA-604E-AC24-9D727CE90EEA}" destId="{043532CF-06B9-E641-853F-1DFFF741E2ED}" srcOrd="1" destOrd="0" presId="urn:microsoft.com/office/officeart/2005/8/layout/orgChart1"/>
    <dgm:cxn modelId="{8E7DF168-BB17-4644-99C5-67D355BAF4FB}" type="presOf" srcId="{E7F325F9-32B7-AC44-BD53-14053FBF8C9B}" destId="{03D817C8-A454-F844-9182-51872A6A9962}" srcOrd="1" destOrd="0" presId="urn:microsoft.com/office/officeart/2005/8/layout/orgChart1"/>
    <dgm:cxn modelId="{BB66480F-F549-BF44-8D9C-10B6EC292FCF}" type="presOf" srcId="{54834367-596C-6347-B838-2A117E49F649}" destId="{2A4C5914-12AB-964A-9539-C4B70878FE50}" srcOrd="1" destOrd="0" presId="urn:microsoft.com/office/officeart/2005/8/layout/orgChart1"/>
    <dgm:cxn modelId="{5ED757B0-4FE3-344F-97F9-F61E6A3CB6BD}" type="presOf" srcId="{6C16199C-5C9C-3B41-9BD1-C4F5AEDF1166}" destId="{DD36E4ED-5DCD-7643-89D4-9B83375D505C}" srcOrd="0" destOrd="0" presId="urn:microsoft.com/office/officeart/2005/8/layout/orgChart1"/>
    <dgm:cxn modelId="{B2F6CFCF-1078-824E-99C8-B5F1323BDEBA}" type="presOf" srcId="{BC9D6BB9-51DF-624E-BDBE-464F35F5A65C}" destId="{99CA3099-06EF-C744-9AE6-97B23E2D6751}" srcOrd="0" destOrd="0" presId="urn:microsoft.com/office/officeart/2005/8/layout/orgChart1"/>
    <dgm:cxn modelId="{2150DCB4-ECB3-F743-9825-2B83CAAB139A}" type="presParOf" srcId="{DD36E4ED-5DCD-7643-89D4-9B83375D505C}" destId="{44E91BCE-BE66-4343-B167-443DD6605B2F}" srcOrd="0" destOrd="0" presId="urn:microsoft.com/office/officeart/2005/8/layout/orgChart1"/>
    <dgm:cxn modelId="{579582DB-0C52-C741-BD8D-423523BB880F}" type="presParOf" srcId="{44E91BCE-BE66-4343-B167-443DD6605B2F}" destId="{A2EB0F8D-CA83-3143-846D-2FEA4C0D67C2}" srcOrd="0" destOrd="0" presId="urn:microsoft.com/office/officeart/2005/8/layout/orgChart1"/>
    <dgm:cxn modelId="{2B7D3C9D-9FB9-2D44-997B-C0E4B5A0711B}" type="presParOf" srcId="{A2EB0F8D-CA83-3143-846D-2FEA4C0D67C2}" destId="{04C37856-6A51-D445-B168-63E1CD422C2C}" srcOrd="0" destOrd="0" presId="urn:microsoft.com/office/officeart/2005/8/layout/orgChart1"/>
    <dgm:cxn modelId="{A15D811D-1ADD-264B-B1BB-A979DDD35485}" type="presParOf" srcId="{A2EB0F8D-CA83-3143-846D-2FEA4C0D67C2}" destId="{043532CF-06B9-E641-853F-1DFFF741E2ED}" srcOrd="1" destOrd="0" presId="urn:microsoft.com/office/officeart/2005/8/layout/orgChart1"/>
    <dgm:cxn modelId="{394E136D-0E01-7C4F-84B0-85FE6A1AEEFE}" type="presParOf" srcId="{44E91BCE-BE66-4343-B167-443DD6605B2F}" destId="{2FF8CCA9-4B2F-6B4D-BA3E-CC878F8EDB15}" srcOrd="1" destOrd="0" presId="urn:microsoft.com/office/officeart/2005/8/layout/orgChart1"/>
    <dgm:cxn modelId="{BCD15218-3B91-6044-AD39-854ABF9B8D62}" type="presParOf" srcId="{2FF8CCA9-4B2F-6B4D-BA3E-CC878F8EDB15}" destId="{CAD63FB6-73BA-4043-B481-EF8ADA2F14D6}" srcOrd="0" destOrd="0" presId="urn:microsoft.com/office/officeart/2005/8/layout/orgChart1"/>
    <dgm:cxn modelId="{037FDDF8-03DE-2646-8248-84C4FA6D76B0}" type="presParOf" srcId="{2FF8CCA9-4B2F-6B4D-BA3E-CC878F8EDB15}" destId="{9C373D82-B7DC-0A49-8630-39BBC48BAB15}" srcOrd="1" destOrd="0" presId="urn:microsoft.com/office/officeart/2005/8/layout/orgChart1"/>
    <dgm:cxn modelId="{0034FC71-5DA0-DD48-B002-F64F16B6EF4F}" type="presParOf" srcId="{9C373D82-B7DC-0A49-8630-39BBC48BAB15}" destId="{8739D651-B625-1149-971A-49922320DEE3}" srcOrd="0" destOrd="0" presId="urn:microsoft.com/office/officeart/2005/8/layout/orgChart1"/>
    <dgm:cxn modelId="{69890C9C-7E49-6544-8D1D-F1A431ACF94C}" type="presParOf" srcId="{8739D651-B625-1149-971A-49922320DEE3}" destId="{766502F5-3967-CD43-BA58-A7E8795C168C}" srcOrd="0" destOrd="0" presId="urn:microsoft.com/office/officeart/2005/8/layout/orgChart1"/>
    <dgm:cxn modelId="{0415D1A2-216E-4B46-B493-8259D5952AC9}" type="presParOf" srcId="{8739D651-B625-1149-971A-49922320DEE3}" destId="{933F1E72-581D-0A41-ABF8-83695FE74EEF}" srcOrd="1" destOrd="0" presId="urn:microsoft.com/office/officeart/2005/8/layout/orgChart1"/>
    <dgm:cxn modelId="{E5BE6DF1-E948-CB4E-A2B2-C781DF9FE1E9}" type="presParOf" srcId="{9C373D82-B7DC-0A49-8630-39BBC48BAB15}" destId="{7576DD3A-2CD0-1C43-B329-848F88CDD396}" srcOrd="1" destOrd="0" presId="urn:microsoft.com/office/officeart/2005/8/layout/orgChart1"/>
    <dgm:cxn modelId="{96CFF2A6-CF9F-EA4A-9283-27C57E333812}" type="presParOf" srcId="{9C373D82-B7DC-0A49-8630-39BBC48BAB15}" destId="{38F9E301-0162-2E4C-AE54-434F7FBB1B12}" srcOrd="2" destOrd="0" presId="urn:microsoft.com/office/officeart/2005/8/layout/orgChart1"/>
    <dgm:cxn modelId="{7FAE67E7-78F3-4448-B61D-057E52092C92}" type="presParOf" srcId="{44E91BCE-BE66-4343-B167-443DD6605B2F}" destId="{CBB6FE4C-0CEF-5F4A-825D-CAC4FF482D42}" srcOrd="2" destOrd="0" presId="urn:microsoft.com/office/officeart/2005/8/layout/orgChart1"/>
    <dgm:cxn modelId="{C031BCBF-C809-2A4F-AB4C-FA94F226C976}" type="presParOf" srcId="{DD36E4ED-5DCD-7643-89D4-9B83375D505C}" destId="{9494B3F4-080F-B746-B6B0-F295F8275C6C}" srcOrd="1" destOrd="0" presId="urn:microsoft.com/office/officeart/2005/8/layout/orgChart1"/>
    <dgm:cxn modelId="{6C782AE8-4EC1-824E-AA22-E3B60B3B6282}" type="presParOf" srcId="{9494B3F4-080F-B746-B6B0-F295F8275C6C}" destId="{D712C051-7C1D-7F4F-B403-1D8B9965992C}" srcOrd="0" destOrd="0" presId="urn:microsoft.com/office/officeart/2005/8/layout/orgChart1"/>
    <dgm:cxn modelId="{62B8FEEE-F6E5-C44B-BEC2-18C174287BC2}" type="presParOf" srcId="{D712C051-7C1D-7F4F-B403-1D8B9965992C}" destId="{B84953F7-630D-E140-AC5A-F7FE422E0DFC}" srcOrd="0" destOrd="0" presId="urn:microsoft.com/office/officeart/2005/8/layout/orgChart1"/>
    <dgm:cxn modelId="{F7A9AC89-B44E-5143-B5A9-1FAC3A9EEC97}" type="presParOf" srcId="{D712C051-7C1D-7F4F-B403-1D8B9965992C}" destId="{8E0B886F-E8BB-FB43-83A9-08BDDAE05597}" srcOrd="1" destOrd="0" presId="urn:microsoft.com/office/officeart/2005/8/layout/orgChart1"/>
    <dgm:cxn modelId="{FD50BB43-2AFC-A44F-B5EB-847202ED7D7E}" type="presParOf" srcId="{9494B3F4-080F-B746-B6B0-F295F8275C6C}" destId="{2108E925-B90E-D54D-AB03-9DA0F01319C7}" srcOrd="1" destOrd="0" presId="urn:microsoft.com/office/officeart/2005/8/layout/orgChart1"/>
    <dgm:cxn modelId="{BBE27F0C-06FA-3842-9A0E-A1622C1DF448}" type="presParOf" srcId="{2108E925-B90E-D54D-AB03-9DA0F01319C7}" destId="{7F4D1653-BF7F-6B45-9B0B-467D973DBA27}" srcOrd="0" destOrd="0" presId="urn:microsoft.com/office/officeart/2005/8/layout/orgChart1"/>
    <dgm:cxn modelId="{CCEDE61F-4367-0041-A810-8CE0EA5C75FF}" type="presParOf" srcId="{2108E925-B90E-D54D-AB03-9DA0F01319C7}" destId="{A11482E7-C86B-5D4A-A5E7-D1E53557B440}" srcOrd="1" destOrd="0" presId="urn:microsoft.com/office/officeart/2005/8/layout/orgChart1"/>
    <dgm:cxn modelId="{D6FF0580-625B-E845-BBED-B7B62EE88A4A}" type="presParOf" srcId="{A11482E7-C86B-5D4A-A5E7-D1E53557B440}" destId="{E7431506-26C5-E14A-B248-DC32DDDF74D1}" srcOrd="0" destOrd="0" presId="urn:microsoft.com/office/officeart/2005/8/layout/orgChart1"/>
    <dgm:cxn modelId="{B8D72F83-7F1D-1B44-A43D-06675AF5636E}" type="presParOf" srcId="{E7431506-26C5-E14A-B248-DC32DDDF74D1}" destId="{E5F191CE-B0DE-CD41-8462-955B8F0F5CEE}" srcOrd="0" destOrd="0" presId="urn:microsoft.com/office/officeart/2005/8/layout/orgChart1"/>
    <dgm:cxn modelId="{0D4E0BAB-4A87-E546-A226-F79ED7C0DD16}" type="presParOf" srcId="{E7431506-26C5-E14A-B248-DC32DDDF74D1}" destId="{244E92C1-980C-0149-8A1B-A69DAC133750}" srcOrd="1" destOrd="0" presId="urn:microsoft.com/office/officeart/2005/8/layout/orgChart1"/>
    <dgm:cxn modelId="{FB7175BE-D4A0-F542-ABB6-08D1E062E492}" type="presParOf" srcId="{A11482E7-C86B-5D4A-A5E7-D1E53557B440}" destId="{1199DDF1-2BCB-D640-9275-0F3898D21999}" srcOrd="1" destOrd="0" presId="urn:microsoft.com/office/officeart/2005/8/layout/orgChart1"/>
    <dgm:cxn modelId="{3BFA7A27-2E29-EC40-93FF-924843F102A4}" type="presParOf" srcId="{1199DDF1-2BCB-D640-9275-0F3898D21999}" destId="{27D4091B-FB87-AD45-9A5A-7E759CE284F5}" srcOrd="0" destOrd="0" presId="urn:microsoft.com/office/officeart/2005/8/layout/orgChart1"/>
    <dgm:cxn modelId="{77122F09-0BDB-9842-AFB9-476B137A15A2}" type="presParOf" srcId="{1199DDF1-2BCB-D640-9275-0F3898D21999}" destId="{D0EE8888-29BA-494E-A7FA-8AE538B41F83}" srcOrd="1" destOrd="0" presId="urn:microsoft.com/office/officeart/2005/8/layout/orgChart1"/>
    <dgm:cxn modelId="{717DEA5E-5665-264B-84AD-9A8680159A74}" type="presParOf" srcId="{D0EE8888-29BA-494E-A7FA-8AE538B41F83}" destId="{9D56D4D9-C7FE-EE47-A107-5FA90A42E04E}" srcOrd="0" destOrd="0" presId="urn:microsoft.com/office/officeart/2005/8/layout/orgChart1"/>
    <dgm:cxn modelId="{1391378B-3B29-9F40-AF4B-A031987D9D6B}" type="presParOf" srcId="{9D56D4D9-C7FE-EE47-A107-5FA90A42E04E}" destId="{27D0A8C3-035A-D340-8487-008839E6033E}" srcOrd="0" destOrd="0" presId="urn:microsoft.com/office/officeart/2005/8/layout/orgChart1"/>
    <dgm:cxn modelId="{92E8FFAE-7897-984A-96EE-434955A81DAB}" type="presParOf" srcId="{9D56D4D9-C7FE-EE47-A107-5FA90A42E04E}" destId="{2A4C5914-12AB-964A-9539-C4B70878FE50}" srcOrd="1" destOrd="0" presId="urn:microsoft.com/office/officeart/2005/8/layout/orgChart1"/>
    <dgm:cxn modelId="{47D81B20-5169-914F-B247-48F707E5351B}" type="presParOf" srcId="{D0EE8888-29BA-494E-A7FA-8AE538B41F83}" destId="{F9EBEC03-73DE-554D-B3FD-9969D1BB92C0}" srcOrd="1" destOrd="0" presId="urn:microsoft.com/office/officeart/2005/8/layout/orgChart1"/>
    <dgm:cxn modelId="{A2F59E62-5EE8-CC42-BD8A-76C6B6EA0C22}" type="presParOf" srcId="{D0EE8888-29BA-494E-A7FA-8AE538B41F83}" destId="{95A62735-D930-B14B-89F4-DF3851CECF54}" srcOrd="2" destOrd="0" presId="urn:microsoft.com/office/officeart/2005/8/layout/orgChart1"/>
    <dgm:cxn modelId="{32D48633-5E5B-D047-95B0-3B71BA5FB35E}" type="presParOf" srcId="{A11482E7-C86B-5D4A-A5E7-D1E53557B440}" destId="{9A0EA179-4C23-FF45-8113-6096643A4224}" srcOrd="2" destOrd="0" presId="urn:microsoft.com/office/officeart/2005/8/layout/orgChart1"/>
    <dgm:cxn modelId="{34CECA71-4BEC-1E4B-B7AC-5FDA182D90E7}" type="presParOf" srcId="{2108E925-B90E-D54D-AB03-9DA0F01319C7}" destId="{A7BA414D-6C9B-9F4A-A140-DF8C88ED24E0}" srcOrd="2" destOrd="0" presId="urn:microsoft.com/office/officeart/2005/8/layout/orgChart1"/>
    <dgm:cxn modelId="{6B99ADEC-6CEE-C84A-9549-0C7106E35244}" type="presParOf" srcId="{2108E925-B90E-D54D-AB03-9DA0F01319C7}" destId="{5F3ECA4F-AA82-C146-8927-F30D1C530FBC}" srcOrd="3" destOrd="0" presId="urn:microsoft.com/office/officeart/2005/8/layout/orgChart1"/>
    <dgm:cxn modelId="{D16F8471-4C7E-B74A-8F3F-D5273825371F}" type="presParOf" srcId="{5F3ECA4F-AA82-C146-8927-F30D1C530FBC}" destId="{23F5AA59-B229-E346-9484-8EE62C6C2931}" srcOrd="0" destOrd="0" presId="urn:microsoft.com/office/officeart/2005/8/layout/orgChart1"/>
    <dgm:cxn modelId="{9CD3FDCA-6085-A542-A833-38D868471EF4}" type="presParOf" srcId="{23F5AA59-B229-E346-9484-8EE62C6C2931}" destId="{1173D53F-A2FD-614A-A106-F6C45AC81A59}" srcOrd="0" destOrd="0" presId="urn:microsoft.com/office/officeart/2005/8/layout/orgChart1"/>
    <dgm:cxn modelId="{0E9B8583-4052-D94B-82AC-1EC32B74041F}" type="presParOf" srcId="{23F5AA59-B229-E346-9484-8EE62C6C2931}" destId="{03D817C8-A454-F844-9182-51872A6A9962}" srcOrd="1" destOrd="0" presId="urn:microsoft.com/office/officeart/2005/8/layout/orgChart1"/>
    <dgm:cxn modelId="{957913AE-EE04-A54C-A75E-A03DE95EA9E7}" type="presParOf" srcId="{5F3ECA4F-AA82-C146-8927-F30D1C530FBC}" destId="{319C56FC-E7E3-8342-A98E-51A00B1C3C3B}" srcOrd="1" destOrd="0" presId="urn:microsoft.com/office/officeart/2005/8/layout/orgChart1"/>
    <dgm:cxn modelId="{A519F884-E085-074C-8458-E7B8C00F6D65}" type="presParOf" srcId="{319C56FC-E7E3-8342-A98E-51A00B1C3C3B}" destId="{99CA3099-06EF-C744-9AE6-97B23E2D6751}" srcOrd="0" destOrd="0" presId="urn:microsoft.com/office/officeart/2005/8/layout/orgChart1"/>
    <dgm:cxn modelId="{EEA9DC0A-9F12-0845-A3DA-991C34F12FC0}" type="presParOf" srcId="{319C56FC-E7E3-8342-A98E-51A00B1C3C3B}" destId="{676DD40B-175D-E449-8AC9-FEAAB1697F81}" srcOrd="1" destOrd="0" presId="urn:microsoft.com/office/officeart/2005/8/layout/orgChart1"/>
    <dgm:cxn modelId="{AB443251-FC3A-F74D-A7B5-CC70006E39E3}" type="presParOf" srcId="{676DD40B-175D-E449-8AC9-FEAAB1697F81}" destId="{7AABDA9C-116D-2D47-9ACA-8B955A466298}" srcOrd="0" destOrd="0" presId="urn:microsoft.com/office/officeart/2005/8/layout/orgChart1"/>
    <dgm:cxn modelId="{7F342F6B-4669-5440-9FD4-0CA5BDE64BEB}" type="presParOf" srcId="{7AABDA9C-116D-2D47-9ACA-8B955A466298}" destId="{4548FF4C-DE43-924C-A0E9-FB3A59B13D90}" srcOrd="0" destOrd="0" presId="urn:microsoft.com/office/officeart/2005/8/layout/orgChart1"/>
    <dgm:cxn modelId="{06A6D402-1BA4-2345-A180-64E55BF0148A}" type="presParOf" srcId="{7AABDA9C-116D-2D47-9ACA-8B955A466298}" destId="{116E6B08-1A91-B041-9E39-960D8B1CFDBB}" srcOrd="1" destOrd="0" presId="urn:microsoft.com/office/officeart/2005/8/layout/orgChart1"/>
    <dgm:cxn modelId="{CFD7F2C4-A21B-DC4F-8212-689AD7B09A53}" type="presParOf" srcId="{676DD40B-175D-E449-8AC9-FEAAB1697F81}" destId="{7737BD38-29AE-5E4E-B5DD-6640A784480C}" srcOrd="1" destOrd="0" presId="urn:microsoft.com/office/officeart/2005/8/layout/orgChart1"/>
    <dgm:cxn modelId="{AE9D2DE9-3C32-204D-954D-3DBCC7ED138F}" type="presParOf" srcId="{676DD40B-175D-E449-8AC9-FEAAB1697F81}" destId="{F8C23E02-2494-5048-A415-E2C5090BABCA}" srcOrd="2" destOrd="0" presId="urn:microsoft.com/office/officeart/2005/8/layout/orgChart1"/>
    <dgm:cxn modelId="{35747745-B6C4-1C4E-9570-E156E9626A8D}" type="presParOf" srcId="{5F3ECA4F-AA82-C146-8927-F30D1C530FBC}" destId="{64732EC2-5B5B-DD44-9E02-EAEF95803299}" srcOrd="2" destOrd="0" presId="urn:microsoft.com/office/officeart/2005/8/layout/orgChart1"/>
    <dgm:cxn modelId="{724B845F-063C-5B4C-AA69-1F89A5A1F466}" type="presParOf" srcId="{9494B3F4-080F-B746-B6B0-F295F8275C6C}" destId="{A18D8C41-5356-9347-A6DA-B041E8147E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F9658-B915-2A49-B3BD-FBD14B9E3C3D}"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94AC78D1-1A8F-9D4F-8909-FD70747BC68F}">
      <dgm:prSet/>
      <dgm:spPr/>
      <dgm:t>
        <a:bodyPr/>
        <a:lstStyle/>
        <a:p>
          <a:pPr rtl="0"/>
          <a:r>
            <a:rPr lang="en-US" dirty="0" smtClean="0"/>
            <a:t>John Dewey, “</a:t>
          </a:r>
          <a:r>
            <a:rPr lang="en-US" dirty="0" smtClean="0">
              <a:hlinkClick xmlns:r="http://schemas.openxmlformats.org/officeDocument/2006/relationships" r:id="rId1" invalidUrl="http://www.compilerpress.ca/Competitiveness/Anno/Anno Dewey Corproate Legal Personality YLR 1926.htm"/>
            </a:rPr>
            <a:t>The Historic Background of Corporate Legal Personality</a:t>
          </a:r>
          <a:r>
            <a:rPr lang="en-US" dirty="0" smtClean="0"/>
            <a:t>,” </a:t>
          </a:r>
          <a:r>
            <a:rPr lang="en-US" i="1" dirty="0" smtClean="0"/>
            <a:t>Yale Law Journal, </a:t>
          </a:r>
          <a:r>
            <a:rPr lang="en-US" dirty="0" smtClean="0"/>
            <a:t>XXXV (6) (April 1926), 655-673 [quoting Maitland, </a:t>
          </a:r>
          <a:r>
            <a:rPr lang="en-US" i="1" dirty="0" smtClean="0"/>
            <a:t>Collected Papers </a:t>
          </a:r>
          <a:r>
            <a:rPr lang="en-US" dirty="0" smtClean="0"/>
            <a:t>(1911) 307]</a:t>
          </a:r>
          <a:endParaRPr lang="en-US" dirty="0"/>
        </a:p>
      </dgm:t>
    </dgm:pt>
    <dgm:pt modelId="{01575DF5-0ABF-1842-AAF7-E698D283F6F0}" type="parTrans" cxnId="{CC52819F-55A4-234E-B2BC-DD11A627ADD4}">
      <dgm:prSet/>
      <dgm:spPr/>
      <dgm:t>
        <a:bodyPr/>
        <a:lstStyle/>
        <a:p>
          <a:endParaRPr lang="en-US"/>
        </a:p>
      </dgm:t>
    </dgm:pt>
    <dgm:pt modelId="{FE642544-808C-5C41-A316-1E9CD4985FC3}" type="sibTrans" cxnId="{CC52819F-55A4-234E-B2BC-DD11A627ADD4}">
      <dgm:prSet/>
      <dgm:spPr/>
      <dgm:t>
        <a:bodyPr/>
        <a:lstStyle/>
        <a:p>
          <a:endParaRPr lang="en-US"/>
        </a:p>
      </dgm:t>
    </dgm:pt>
    <dgm:pt modelId="{1A15D241-9EC2-2C46-AD4A-E8825F4D1FFC}">
      <dgm:prSet/>
      <dgm:spPr/>
      <dgm:t>
        <a:bodyPr/>
        <a:lstStyle/>
        <a:p>
          <a:pPr rtl="0"/>
          <a:r>
            <a:rPr lang="zh-CN" altLang="en-US" dirty="0" smtClean="0"/>
            <a:t>公司是一个拥有权力，承担义务的单位（</a:t>
          </a:r>
          <a:r>
            <a:rPr lang="en-US" dirty="0" smtClean="0"/>
            <a:t>a right-and-duty-bearing unit</a:t>
          </a:r>
          <a:r>
            <a:rPr lang="zh-CN" altLang="en-US" dirty="0" smtClean="0"/>
            <a:t>）</a:t>
          </a:r>
          <a:r>
            <a:rPr lang="en-US" dirty="0" smtClean="0"/>
            <a:t>.  </a:t>
          </a:r>
          <a:endParaRPr lang="en-US" dirty="0"/>
        </a:p>
      </dgm:t>
    </dgm:pt>
    <dgm:pt modelId="{EAF5447C-E434-A246-8FFF-95FC79444F98}" type="parTrans" cxnId="{45DA6F25-D075-414E-8D64-4352717D8F66}">
      <dgm:prSet/>
      <dgm:spPr/>
      <dgm:t>
        <a:bodyPr/>
        <a:lstStyle/>
        <a:p>
          <a:endParaRPr lang="en-US"/>
        </a:p>
      </dgm:t>
    </dgm:pt>
    <dgm:pt modelId="{63BE04B6-B567-424A-86E8-FA912EFC7D32}" type="sibTrans" cxnId="{45DA6F25-D075-414E-8D64-4352717D8F66}">
      <dgm:prSet/>
      <dgm:spPr/>
      <dgm:t>
        <a:bodyPr/>
        <a:lstStyle/>
        <a:p>
          <a:endParaRPr lang="en-US"/>
        </a:p>
      </dgm:t>
    </dgm:pt>
    <dgm:pt modelId="{856978EA-D5A7-7248-88FC-6D51EF7FDF26}">
      <dgm:prSet/>
      <dgm:spPr/>
      <dgm:t>
        <a:bodyPr/>
        <a:lstStyle/>
        <a:p>
          <a:pPr rtl="0"/>
          <a:r>
            <a:rPr lang="zh-CN" altLang="en-US" dirty="0" smtClean="0"/>
            <a:t>适用于人的法律命题不一定适用于公司。比如，公司不能结婚也不能被许配或者嫁出去，但是在很多案例中我们可以就</a:t>
          </a:r>
          <a:r>
            <a:rPr lang="en-US" altLang="zh-CN" dirty="0" smtClean="0"/>
            <a:t>X</a:t>
          </a:r>
          <a:r>
            <a:rPr lang="zh-CN" altLang="en-US" dirty="0" smtClean="0"/>
            <a:t>和</a:t>
          </a:r>
          <a:r>
            <a:rPr lang="en-US" altLang="zh-CN" dirty="0" smtClean="0"/>
            <a:t>Y</a:t>
          </a:r>
          <a:r>
            <a:rPr lang="zh-CN" altLang="en-US" dirty="0" smtClean="0"/>
            <a:t>之间的关系发表法律声明。此处的</a:t>
          </a:r>
          <a:r>
            <a:rPr lang="en-US" altLang="zh-CN" dirty="0" smtClean="0"/>
            <a:t>X</a:t>
          </a:r>
          <a:r>
            <a:rPr lang="zh-CN" altLang="en-US" dirty="0" smtClean="0"/>
            <a:t>和</a:t>
          </a:r>
          <a:r>
            <a:rPr lang="en-US" altLang="zh-CN" dirty="0" smtClean="0"/>
            <a:t>Y</a:t>
          </a:r>
          <a:r>
            <a:rPr lang="zh-CN" altLang="en-US" dirty="0" smtClean="0"/>
            <a:t>既可以是两个人，也可以是两个公司，或者是一个人和一个公司。</a:t>
          </a:r>
          <a:endParaRPr lang="en-US" dirty="0"/>
        </a:p>
      </dgm:t>
    </dgm:pt>
    <dgm:pt modelId="{6E53D69B-AA1A-974E-A46B-10412E7C6D2E}" type="parTrans" cxnId="{6ABE608A-2518-7C4C-9F38-6EB59D324A46}">
      <dgm:prSet/>
      <dgm:spPr/>
      <dgm:t>
        <a:bodyPr/>
        <a:lstStyle/>
        <a:p>
          <a:endParaRPr lang="en-US"/>
        </a:p>
      </dgm:t>
    </dgm:pt>
    <dgm:pt modelId="{8F7ADEAF-2617-7E40-B003-FD1977F06250}" type="sibTrans" cxnId="{6ABE608A-2518-7C4C-9F38-6EB59D324A46}">
      <dgm:prSet/>
      <dgm:spPr/>
      <dgm:t>
        <a:bodyPr/>
        <a:lstStyle/>
        <a:p>
          <a:endParaRPr lang="en-US"/>
        </a:p>
      </dgm:t>
    </dgm:pt>
    <dgm:pt modelId="{40926416-5914-7143-8FC4-37D49CC48E84}">
      <dgm:prSet/>
      <dgm:spPr/>
      <dgm:t>
        <a:bodyPr/>
        <a:lstStyle/>
        <a:p>
          <a:pPr rtl="0"/>
          <a:r>
            <a:rPr lang="zh-CN" altLang="en-US" dirty="0" smtClean="0"/>
            <a:t>此处的“人”的法律意义可以是法律赋予其的任何意义。我想表达的是，“人”可能被用作承担义务的单位（</a:t>
          </a:r>
          <a:r>
            <a:rPr lang="en-US" dirty="0" smtClean="0"/>
            <a:t>a right-and-duty-bearing unit</a:t>
          </a:r>
          <a:r>
            <a:rPr lang="zh-CN" altLang="en-US" dirty="0" smtClean="0"/>
            <a:t>）的同义词。</a:t>
          </a:r>
          <a:endParaRPr lang="en-US" dirty="0"/>
        </a:p>
      </dgm:t>
    </dgm:pt>
    <dgm:pt modelId="{43639D1E-F581-204D-B1B7-E5140460490A}" type="parTrans" cxnId="{8A3D0258-D757-CD4E-B067-3690A7ED1CA6}">
      <dgm:prSet/>
      <dgm:spPr/>
      <dgm:t>
        <a:bodyPr/>
        <a:lstStyle/>
        <a:p>
          <a:endParaRPr lang="en-US"/>
        </a:p>
      </dgm:t>
    </dgm:pt>
    <dgm:pt modelId="{50B5CA25-FD30-6440-8E3B-F70920800914}" type="sibTrans" cxnId="{8A3D0258-D757-CD4E-B067-3690A7ED1CA6}">
      <dgm:prSet/>
      <dgm:spPr/>
      <dgm:t>
        <a:bodyPr/>
        <a:lstStyle/>
        <a:p>
          <a:endParaRPr lang="en-US"/>
        </a:p>
      </dgm:t>
    </dgm:pt>
    <dgm:pt modelId="{A84514FA-3FA3-754F-9EC3-CD3D2C2E83E2}" type="pres">
      <dgm:prSet presAssocID="{225F9658-B915-2A49-B3BD-FBD14B9E3C3D}" presName="linear" presStyleCnt="0">
        <dgm:presLayoutVars>
          <dgm:animLvl val="lvl"/>
          <dgm:resizeHandles val="exact"/>
        </dgm:presLayoutVars>
      </dgm:prSet>
      <dgm:spPr/>
      <dgm:t>
        <a:bodyPr/>
        <a:lstStyle/>
        <a:p>
          <a:endParaRPr lang="en-US"/>
        </a:p>
      </dgm:t>
    </dgm:pt>
    <dgm:pt modelId="{000821A8-8694-954C-BEC5-07FD4518A329}" type="pres">
      <dgm:prSet presAssocID="{94AC78D1-1A8F-9D4F-8909-FD70747BC68F}" presName="parentText" presStyleLbl="node1" presStyleIdx="0" presStyleCnt="1">
        <dgm:presLayoutVars>
          <dgm:chMax val="0"/>
          <dgm:bulletEnabled val="1"/>
        </dgm:presLayoutVars>
      </dgm:prSet>
      <dgm:spPr/>
      <dgm:t>
        <a:bodyPr/>
        <a:lstStyle/>
        <a:p>
          <a:endParaRPr lang="en-US"/>
        </a:p>
      </dgm:t>
    </dgm:pt>
    <dgm:pt modelId="{62395A56-2A4B-3441-A085-6BCCBD92478F}" type="pres">
      <dgm:prSet presAssocID="{94AC78D1-1A8F-9D4F-8909-FD70747BC68F}" presName="childText" presStyleLbl="revTx" presStyleIdx="0" presStyleCnt="1">
        <dgm:presLayoutVars>
          <dgm:bulletEnabled val="1"/>
        </dgm:presLayoutVars>
      </dgm:prSet>
      <dgm:spPr/>
      <dgm:t>
        <a:bodyPr/>
        <a:lstStyle/>
        <a:p>
          <a:endParaRPr lang="en-US"/>
        </a:p>
      </dgm:t>
    </dgm:pt>
  </dgm:ptLst>
  <dgm:cxnLst>
    <dgm:cxn modelId="{D84AC9E5-DEF0-BB45-AD8F-1F3E7EE3B22C}" type="presOf" srcId="{856978EA-D5A7-7248-88FC-6D51EF7FDF26}" destId="{62395A56-2A4B-3441-A085-6BCCBD92478F}" srcOrd="0" destOrd="1" presId="urn:microsoft.com/office/officeart/2005/8/layout/vList2"/>
    <dgm:cxn modelId="{6ABE608A-2518-7C4C-9F38-6EB59D324A46}" srcId="{94AC78D1-1A8F-9D4F-8909-FD70747BC68F}" destId="{856978EA-D5A7-7248-88FC-6D51EF7FDF26}" srcOrd="1" destOrd="0" parTransId="{6E53D69B-AA1A-974E-A46B-10412E7C6D2E}" sibTransId="{8F7ADEAF-2617-7E40-B003-FD1977F06250}"/>
    <dgm:cxn modelId="{443266E0-D417-3A47-8A3B-D941648DD92A}" type="presOf" srcId="{94AC78D1-1A8F-9D4F-8909-FD70747BC68F}" destId="{000821A8-8694-954C-BEC5-07FD4518A329}" srcOrd="0" destOrd="0" presId="urn:microsoft.com/office/officeart/2005/8/layout/vList2"/>
    <dgm:cxn modelId="{786A726C-BF33-3540-B8CD-DEB18D185753}" type="presOf" srcId="{1A15D241-9EC2-2C46-AD4A-E8825F4D1FFC}" destId="{62395A56-2A4B-3441-A085-6BCCBD92478F}" srcOrd="0" destOrd="0" presId="urn:microsoft.com/office/officeart/2005/8/layout/vList2"/>
    <dgm:cxn modelId="{6829BA40-B9A5-6740-AE9F-75A86237F5BD}" type="presOf" srcId="{40926416-5914-7143-8FC4-37D49CC48E84}" destId="{62395A56-2A4B-3441-A085-6BCCBD92478F}" srcOrd="0" destOrd="2" presId="urn:microsoft.com/office/officeart/2005/8/layout/vList2"/>
    <dgm:cxn modelId="{8A3D0258-D757-CD4E-B067-3690A7ED1CA6}" srcId="{94AC78D1-1A8F-9D4F-8909-FD70747BC68F}" destId="{40926416-5914-7143-8FC4-37D49CC48E84}" srcOrd="2" destOrd="0" parTransId="{43639D1E-F581-204D-B1B7-E5140460490A}" sibTransId="{50B5CA25-FD30-6440-8E3B-F70920800914}"/>
    <dgm:cxn modelId="{281B7EBB-A0C2-284B-9976-90E28C5C156B}" type="presOf" srcId="{225F9658-B915-2A49-B3BD-FBD14B9E3C3D}" destId="{A84514FA-3FA3-754F-9EC3-CD3D2C2E83E2}" srcOrd="0" destOrd="0" presId="urn:microsoft.com/office/officeart/2005/8/layout/vList2"/>
    <dgm:cxn modelId="{CC52819F-55A4-234E-B2BC-DD11A627ADD4}" srcId="{225F9658-B915-2A49-B3BD-FBD14B9E3C3D}" destId="{94AC78D1-1A8F-9D4F-8909-FD70747BC68F}" srcOrd="0" destOrd="0" parTransId="{01575DF5-0ABF-1842-AAF7-E698D283F6F0}" sibTransId="{FE642544-808C-5C41-A316-1E9CD4985FC3}"/>
    <dgm:cxn modelId="{45DA6F25-D075-414E-8D64-4352717D8F66}" srcId="{94AC78D1-1A8F-9D4F-8909-FD70747BC68F}" destId="{1A15D241-9EC2-2C46-AD4A-E8825F4D1FFC}" srcOrd="0" destOrd="0" parTransId="{EAF5447C-E434-A246-8FFF-95FC79444F98}" sibTransId="{63BE04B6-B567-424A-86E8-FA912EFC7D32}"/>
    <dgm:cxn modelId="{C017B354-0365-F345-81EB-83A98F48F56F}" type="presParOf" srcId="{A84514FA-3FA3-754F-9EC3-CD3D2C2E83E2}" destId="{000821A8-8694-954C-BEC5-07FD4518A329}" srcOrd="0" destOrd="0" presId="urn:microsoft.com/office/officeart/2005/8/layout/vList2"/>
    <dgm:cxn modelId="{5C0ADA73-134D-1F4A-95CD-272ECD63AB61}" type="presParOf" srcId="{A84514FA-3FA3-754F-9EC3-CD3D2C2E83E2}" destId="{62395A56-2A4B-3441-A085-6BCCBD9247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8A426-A9D2-0C4D-A2FC-AE9A721E044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67C6618-BECA-0D40-884D-19A6F29A9797}">
      <dgm:prSet custT="1"/>
      <dgm:spPr/>
      <dgm:t>
        <a:bodyPr/>
        <a:lstStyle/>
        <a:p>
          <a:pPr rtl="0"/>
          <a:r>
            <a:rPr lang="zh-CN" altLang="en-US" sz="2400" dirty="0" smtClean="0"/>
            <a:t>虚构承认理论</a:t>
          </a:r>
          <a:endParaRPr lang="en-US" altLang="zh-CN" sz="2400" dirty="0" smtClean="0"/>
        </a:p>
        <a:p>
          <a:pPr rtl="0"/>
          <a:r>
            <a:rPr lang="en-US" sz="2400" dirty="0" smtClean="0"/>
            <a:t>Fiction Concession</a:t>
          </a:r>
          <a:endParaRPr lang="en-US" sz="2400" dirty="0"/>
        </a:p>
      </dgm:t>
    </dgm:pt>
    <dgm:pt modelId="{2025D62C-8E05-0742-B155-395134993D7F}" type="parTrans" cxnId="{3683D34D-70C1-0243-A63D-048875B8D634}">
      <dgm:prSet/>
      <dgm:spPr/>
      <dgm:t>
        <a:bodyPr/>
        <a:lstStyle/>
        <a:p>
          <a:endParaRPr lang="en-US"/>
        </a:p>
      </dgm:t>
    </dgm:pt>
    <dgm:pt modelId="{4970A6CA-DD03-9041-8A40-B844D65BA819}" type="sibTrans" cxnId="{3683D34D-70C1-0243-A63D-048875B8D634}">
      <dgm:prSet/>
      <dgm:spPr/>
      <dgm:t>
        <a:bodyPr/>
        <a:lstStyle/>
        <a:p>
          <a:endParaRPr lang="en-US"/>
        </a:p>
      </dgm:t>
    </dgm:pt>
    <dgm:pt modelId="{0FEF9962-D9E1-434D-9C7F-98F7F8D2EADB}">
      <dgm:prSet custT="1"/>
      <dgm:spPr/>
      <dgm:t>
        <a:bodyPr/>
        <a:lstStyle/>
        <a:p>
          <a:pPr rtl="0"/>
          <a:r>
            <a:rPr lang="zh-CN" altLang="en-US" sz="2000" dirty="0" smtClean="0"/>
            <a:t>公司只在法律允许的程度上存在</a:t>
          </a:r>
          <a:endParaRPr lang="en-US" sz="2000" dirty="0"/>
        </a:p>
      </dgm:t>
    </dgm:pt>
    <dgm:pt modelId="{C8D12287-440D-104E-9072-8261AD196EC4}" type="parTrans" cxnId="{66DB597C-098A-9941-8DF1-F19592434BEF}">
      <dgm:prSet/>
      <dgm:spPr/>
      <dgm:t>
        <a:bodyPr/>
        <a:lstStyle/>
        <a:p>
          <a:endParaRPr lang="en-US"/>
        </a:p>
      </dgm:t>
    </dgm:pt>
    <dgm:pt modelId="{7E3095C3-C432-D34C-A173-54BA375A818F}" type="sibTrans" cxnId="{66DB597C-098A-9941-8DF1-F19592434BEF}">
      <dgm:prSet/>
      <dgm:spPr/>
      <dgm:t>
        <a:bodyPr/>
        <a:lstStyle/>
        <a:p>
          <a:endParaRPr lang="en-US"/>
        </a:p>
      </dgm:t>
    </dgm:pt>
    <dgm:pt modelId="{5DA5696F-CD1B-774C-BBE5-73483C70D434}">
      <dgm:prSet custT="1"/>
      <dgm:spPr/>
      <dgm:t>
        <a:bodyPr/>
        <a:lstStyle/>
        <a:p>
          <a:pPr rtl="0"/>
          <a:r>
            <a:rPr lang="zh-CN" altLang="en-US" sz="2400" dirty="0" smtClean="0"/>
            <a:t>契约连结理论</a:t>
          </a:r>
          <a:endParaRPr lang="en-US" altLang="zh-CN" sz="2400" dirty="0" smtClean="0"/>
        </a:p>
        <a:p>
          <a:pPr rtl="0"/>
          <a:r>
            <a:rPr lang="en-US" sz="2400" dirty="0" smtClean="0"/>
            <a:t>N</a:t>
          </a:r>
          <a:r>
            <a:rPr lang="en-US" altLang="zh-CN" sz="2400" dirty="0" smtClean="0"/>
            <a:t>exus of Contract</a:t>
          </a:r>
          <a:endParaRPr lang="en-US" sz="2400" dirty="0"/>
        </a:p>
      </dgm:t>
    </dgm:pt>
    <dgm:pt modelId="{EB5BCB70-FBE5-FC4C-B469-AA56BDCDA9D4}" type="parTrans" cxnId="{24728D3E-2F22-FA41-95BC-9733CE9D9BC3}">
      <dgm:prSet/>
      <dgm:spPr/>
      <dgm:t>
        <a:bodyPr/>
        <a:lstStyle/>
        <a:p>
          <a:endParaRPr lang="en-US"/>
        </a:p>
      </dgm:t>
    </dgm:pt>
    <dgm:pt modelId="{805109E7-4E88-EE4E-9249-7B3C0C4177DD}" type="sibTrans" cxnId="{24728D3E-2F22-FA41-95BC-9733CE9D9BC3}">
      <dgm:prSet/>
      <dgm:spPr/>
      <dgm:t>
        <a:bodyPr/>
        <a:lstStyle/>
        <a:p>
          <a:endParaRPr lang="en-US"/>
        </a:p>
      </dgm:t>
    </dgm:pt>
    <dgm:pt modelId="{9785143F-9195-DA47-8197-3386145933B8}">
      <dgm:prSet custT="1"/>
      <dgm:spPr/>
      <dgm:t>
        <a:bodyPr/>
        <a:lstStyle/>
        <a:p>
          <a:pPr rtl="0"/>
          <a:r>
            <a:rPr lang="zh-CN" altLang="en-US" sz="1800" dirty="0" smtClean="0"/>
            <a:t>公司是各方（主要是利益相关方）契约的集合</a:t>
          </a:r>
          <a:endParaRPr lang="en-US" sz="1800" dirty="0"/>
        </a:p>
      </dgm:t>
    </dgm:pt>
    <dgm:pt modelId="{80103DDB-8027-DD43-A49C-00DFAE41260C}" type="parTrans" cxnId="{6CE2EFF8-F7BC-FF46-AB47-E13AB28F67FE}">
      <dgm:prSet/>
      <dgm:spPr/>
      <dgm:t>
        <a:bodyPr/>
        <a:lstStyle/>
        <a:p>
          <a:endParaRPr lang="en-US"/>
        </a:p>
      </dgm:t>
    </dgm:pt>
    <dgm:pt modelId="{4EAEB5B3-1CF0-3B46-9EEF-4C17B4073AAF}" type="sibTrans" cxnId="{6CE2EFF8-F7BC-FF46-AB47-E13AB28F67FE}">
      <dgm:prSet/>
      <dgm:spPr/>
      <dgm:t>
        <a:bodyPr/>
        <a:lstStyle/>
        <a:p>
          <a:endParaRPr lang="en-US"/>
        </a:p>
      </dgm:t>
    </dgm:pt>
    <dgm:pt modelId="{B15DB797-158E-BF4B-A020-565B9BF57F66}">
      <dgm:prSet custT="1"/>
      <dgm:spPr/>
      <dgm:t>
        <a:bodyPr/>
        <a:lstStyle/>
        <a:p>
          <a:pPr rtl="0"/>
          <a:r>
            <a:rPr lang="zh-CN" altLang="en-US" sz="2000" dirty="0" smtClean="0"/>
            <a:t>公司是股东的财产</a:t>
          </a:r>
          <a:endParaRPr lang="en-US" sz="2000" dirty="0"/>
        </a:p>
      </dgm:t>
    </dgm:pt>
    <dgm:pt modelId="{FD80A80E-AFA0-034F-9FB5-CFE704FA2D9C}" type="parTrans" cxnId="{52F87BF1-7BF8-2246-9845-28A09274AFF5}">
      <dgm:prSet/>
      <dgm:spPr/>
      <dgm:t>
        <a:bodyPr/>
        <a:lstStyle/>
        <a:p>
          <a:endParaRPr lang="en-US"/>
        </a:p>
      </dgm:t>
    </dgm:pt>
    <dgm:pt modelId="{75D919AF-4ADC-644F-885F-F81574E5D546}" type="sibTrans" cxnId="{52F87BF1-7BF8-2246-9845-28A09274AFF5}">
      <dgm:prSet/>
      <dgm:spPr/>
      <dgm:t>
        <a:bodyPr/>
        <a:lstStyle/>
        <a:p>
          <a:endParaRPr lang="en-US"/>
        </a:p>
      </dgm:t>
    </dgm:pt>
    <dgm:pt modelId="{E7CD9DD3-1C37-1A43-9977-E44C7DAE08E9}">
      <dgm:prSet custT="1"/>
      <dgm:spPr/>
      <dgm:t>
        <a:bodyPr/>
        <a:lstStyle/>
        <a:p>
          <a:pPr rtl="0"/>
          <a:r>
            <a:rPr lang="zh-CN" altLang="en-US" sz="2000" dirty="0" smtClean="0"/>
            <a:t>焦点在于股东而非公司</a:t>
          </a:r>
          <a:endParaRPr lang="en-US" sz="2000" dirty="0" smtClean="0"/>
        </a:p>
      </dgm:t>
    </dgm:pt>
    <dgm:pt modelId="{3065EBA2-B53E-FB49-AD51-9270B75DCA78}" type="parTrans" cxnId="{846D411E-93CD-5740-A263-842CDBA5E82A}">
      <dgm:prSet/>
      <dgm:spPr/>
      <dgm:t>
        <a:bodyPr/>
        <a:lstStyle/>
        <a:p>
          <a:endParaRPr lang="en-US"/>
        </a:p>
      </dgm:t>
    </dgm:pt>
    <dgm:pt modelId="{8BC5478A-E819-9546-B639-7F59C35B309D}" type="sibTrans" cxnId="{846D411E-93CD-5740-A263-842CDBA5E82A}">
      <dgm:prSet/>
      <dgm:spPr/>
      <dgm:t>
        <a:bodyPr/>
        <a:lstStyle/>
        <a:p>
          <a:endParaRPr lang="en-US"/>
        </a:p>
      </dgm:t>
    </dgm:pt>
    <dgm:pt modelId="{19B22F60-A0A1-5547-9220-A1F302952292}">
      <dgm:prSet custT="1"/>
      <dgm:spPr/>
      <dgm:t>
        <a:bodyPr/>
        <a:lstStyle/>
        <a:p>
          <a:pPr rtl="0"/>
          <a:r>
            <a:rPr lang="zh-CN" altLang="en-US" sz="2400" dirty="0" smtClean="0"/>
            <a:t>自主权</a:t>
          </a:r>
          <a:r>
            <a:rPr lang="en-US" altLang="zh-CN" sz="2400" dirty="0" smtClean="0"/>
            <a:t>/</a:t>
          </a:r>
          <a:r>
            <a:rPr lang="zh-CN" altLang="en-US" sz="2400" dirty="0" smtClean="0"/>
            <a:t>集合理论</a:t>
          </a:r>
          <a:endParaRPr lang="en-US" sz="2400" dirty="0" smtClean="0"/>
        </a:p>
        <a:p>
          <a:pPr rtl="0"/>
          <a:r>
            <a:rPr lang="en-US" sz="2400" dirty="0" smtClean="0"/>
            <a:t>Autonomy/Aggregation</a:t>
          </a:r>
          <a:endParaRPr lang="en-US" sz="2400" dirty="0"/>
        </a:p>
      </dgm:t>
    </dgm:pt>
    <dgm:pt modelId="{E77334CC-3317-1447-BCF4-D9BB8DE1D5F7}" type="parTrans" cxnId="{80C4460C-CCE4-D54E-A2B8-DB652CA4ADD5}">
      <dgm:prSet/>
      <dgm:spPr/>
      <dgm:t>
        <a:bodyPr/>
        <a:lstStyle/>
        <a:p>
          <a:endParaRPr lang="en-US"/>
        </a:p>
      </dgm:t>
    </dgm:pt>
    <dgm:pt modelId="{4D92F827-A499-6A44-A9A0-502691E3609F}" type="sibTrans" cxnId="{80C4460C-CCE4-D54E-A2B8-DB652CA4ADD5}">
      <dgm:prSet/>
      <dgm:spPr/>
      <dgm:t>
        <a:bodyPr/>
        <a:lstStyle/>
        <a:p>
          <a:endParaRPr lang="en-US"/>
        </a:p>
      </dgm:t>
    </dgm:pt>
    <dgm:pt modelId="{B031D8F0-BD04-514C-AF23-3DF050F9F566}">
      <dgm:prSet custT="1"/>
      <dgm:spPr/>
      <dgm:t>
        <a:bodyPr/>
        <a:lstStyle/>
        <a:p>
          <a:pPr rtl="0"/>
          <a:r>
            <a:rPr lang="zh-CN" altLang="en-US" sz="1800" dirty="0" smtClean="0"/>
            <a:t>当一个团体共同组成一个公司时，这个公司与团体中的任何一个成员都不同，这是制度上的不同</a:t>
          </a:r>
          <a:endParaRPr lang="en-US" sz="1800" dirty="0"/>
        </a:p>
      </dgm:t>
    </dgm:pt>
    <dgm:pt modelId="{537C4A29-D326-2145-9425-47AE112ECA91}" type="parTrans" cxnId="{17AD9427-24F8-1841-8130-34686DB275C9}">
      <dgm:prSet/>
      <dgm:spPr/>
      <dgm:t>
        <a:bodyPr/>
        <a:lstStyle/>
        <a:p>
          <a:endParaRPr lang="en-US"/>
        </a:p>
      </dgm:t>
    </dgm:pt>
    <dgm:pt modelId="{309C2896-B612-2A49-9403-8991FCABB144}" type="sibTrans" cxnId="{17AD9427-24F8-1841-8130-34686DB275C9}">
      <dgm:prSet/>
      <dgm:spPr/>
      <dgm:t>
        <a:bodyPr/>
        <a:lstStyle/>
        <a:p>
          <a:endParaRPr lang="en-US"/>
        </a:p>
      </dgm:t>
    </dgm:pt>
    <dgm:pt modelId="{272514F2-495E-B448-A34F-CC48A374F64E}">
      <dgm:prSet/>
      <dgm:spPr/>
      <dgm:t>
        <a:bodyPr/>
        <a:lstStyle/>
        <a:p>
          <a:pPr rtl="0"/>
          <a:r>
            <a:rPr lang="zh-CN" altLang="en-US" dirty="0" smtClean="0"/>
            <a:t>公司作为一个经济共同体的“政府”</a:t>
          </a:r>
          <a:endParaRPr lang="en-US" dirty="0" smtClean="0"/>
        </a:p>
      </dgm:t>
    </dgm:pt>
    <dgm:pt modelId="{880E3B7F-F34E-F840-A42D-3EF25425BE2F}" type="parTrans" cxnId="{070D5D6E-E5EE-1E41-9262-CBDA4B605E45}">
      <dgm:prSet/>
      <dgm:spPr/>
      <dgm:t>
        <a:bodyPr/>
        <a:lstStyle/>
        <a:p>
          <a:endParaRPr lang="en-US"/>
        </a:p>
      </dgm:t>
    </dgm:pt>
    <dgm:pt modelId="{50BE822E-982E-9F4E-B435-6BEA855D9310}" type="sibTrans" cxnId="{070D5D6E-E5EE-1E41-9262-CBDA4B605E45}">
      <dgm:prSet/>
      <dgm:spPr/>
      <dgm:t>
        <a:bodyPr/>
        <a:lstStyle/>
        <a:p>
          <a:endParaRPr lang="en-US"/>
        </a:p>
      </dgm:t>
    </dgm:pt>
    <dgm:pt modelId="{EFD064E2-F6AF-5D4C-BE64-808E42A97CE9}">
      <dgm:prSet/>
      <dgm:spPr/>
      <dgm:t>
        <a:bodyPr/>
        <a:lstStyle/>
        <a:p>
          <a:pPr rtl="0"/>
          <a:r>
            <a:rPr lang="zh-CN" altLang="en-US" dirty="0" smtClean="0"/>
            <a:t>焦点在于公司而非股东</a:t>
          </a:r>
          <a:endParaRPr lang="en-US" dirty="0"/>
        </a:p>
      </dgm:t>
    </dgm:pt>
    <dgm:pt modelId="{BA070EBD-59EA-3342-9506-04AC8EBAA50E}" type="parTrans" cxnId="{C0FD4DFF-E2EC-8645-91AC-590807FFFC62}">
      <dgm:prSet/>
      <dgm:spPr/>
      <dgm:t>
        <a:bodyPr/>
        <a:lstStyle/>
        <a:p>
          <a:endParaRPr lang="en-US"/>
        </a:p>
      </dgm:t>
    </dgm:pt>
    <dgm:pt modelId="{5D596A98-5E50-4443-95BB-631628E910A7}" type="sibTrans" cxnId="{C0FD4DFF-E2EC-8645-91AC-590807FFFC62}">
      <dgm:prSet/>
      <dgm:spPr/>
      <dgm:t>
        <a:bodyPr/>
        <a:lstStyle/>
        <a:p>
          <a:endParaRPr lang="en-US"/>
        </a:p>
      </dgm:t>
    </dgm:pt>
    <dgm:pt modelId="{93648353-E56B-5441-A09B-FA6786D395D2}" type="pres">
      <dgm:prSet presAssocID="{15B8A426-A9D2-0C4D-A2FC-AE9A721E0444}" presName="diagram" presStyleCnt="0">
        <dgm:presLayoutVars>
          <dgm:chPref val="1"/>
          <dgm:dir/>
          <dgm:animOne val="branch"/>
          <dgm:animLvl val="lvl"/>
          <dgm:resizeHandles/>
        </dgm:presLayoutVars>
      </dgm:prSet>
      <dgm:spPr/>
      <dgm:t>
        <a:bodyPr/>
        <a:lstStyle/>
        <a:p>
          <a:endParaRPr lang="en-US"/>
        </a:p>
      </dgm:t>
    </dgm:pt>
    <dgm:pt modelId="{4F1D62D1-996A-D043-A1DA-AA353E12F9CF}" type="pres">
      <dgm:prSet presAssocID="{C67C6618-BECA-0D40-884D-19A6F29A9797}" presName="root" presStyleCnt="0"/>
      <dgm:spPr/>
    </dgm:pt>
    <dgm:pt modelId="{7F44B8E3-DFAB-E24B-A2E6-6F1259659031}" type="pres">
      <dgm:prSet presAssocID="{C67C6618-BECA-0D40-884D-19A6F29A9797}" presName="rootComposite" presStyleCnt="0"/>
      <dgm:spPr/>
    </dgm:pt>
    <dgm:pt modelId="{C0F1620B-DF9E-2345-89EF-078D2D9012A8}" type="pres">
      <dgm:prSet presAssocID="{C67C6618-BECA-0D40-884D-19A6F29A9797}" presName="rootText" presStyleLbl="node1" presStyleIdx="0" presStyleCnt="3" custScaleX="110752"/>
      <dgm:spPr/>
      <dgm:t>
        <a:bodyPr/>
        <a:lstStyle/>
        <a:p>
          <a:endParaRPr lang="en-US"/>
        </a:p>
      </dgm:t>
    </dgm:pt>
    <dgm:pt modelId="{ED56FB91-659C-9E4C-ACA9-F0C1915D2800}" type="pres">
      <dgm:prSet presAssocID="{C67C6618-BECA-0D40-884D-19A6F29A9797}" presName="rootConnector" presStyleLbl="node1" presStyleIdx="0" presStyleCnt="3"/>
      <dgm:spPr/>
      <dgm:t>
        <a:bodyPr/>
        <a:lstStyle/>
        <a:p>
          <a:endParaRPr lang="en-US"/>
        </a:p>
      </dgm:t>
    </dgm:pt>
    <dgm:pt modelId="{15D16091-896A-C34B-AA1A-D46D83E08D6C}" type="pres">
      <dgm:prSet presAssocID="{C67C6618-BECA-0D40-884D-19A6F29A9797}" presName="childShape" presStyleCnt="0"/>
      <dgm:spPr/>
    </dgm:pt>
    <dgm:pt modelId="{883DCAEF-BACC-6749-BB9C-CA1C7D8CC36E}" type="pres">
      <dgm:prSet presAssocID="{C8D12287-440D-104E-9072-8261AD196EC4}" presName="Name13" presStyleLbl="parChTrans1D2" presStyleIdx="0" presStyleCnt="7"/>
      <dgm:spPr/>
      <dgm:t>
        <a:bodyPr/>
        <a:lstStyle/>
        <a:p>
          <a:endParaRPr lang="en-US"/>
        </a:p>
      </dgm:t>
    </dgm:pt>
    <dgm:pt modelId="{B0D0FB06-0B5C-8F4C-9A62-3D5B83D0E4DA}" type="pres">
      <dgm:prSet presAssocID="{0FEF9962-D9E1-434D-9C7F-98F7F8D2EADB}" presName="childText" presStyleLbl="bgAcc1" presStyleIdx="0" presStyleCnt="7" custScaleX="142046">
        <dgm:presLayoutVars>
          <dgm:bulletEnabled val="1"/>
        </dgm:presLayoutVars>
      </dgm:prSet>
      <dgm:spPr/>
      <dgm:t>
        <a:bodyPr/>
        <a:lstStyle/>
        <a:p>
          <a:endParaRPr lang="en-US"/>
        </a:p>
      </dgm:t>
    </dgm:pt>
    <dgm:pt modelId="{23E331E5-FB76-E24B-8989-FAAFBE893B9E}" type="pres">
      <dgm:prSet presAssocID="{5DA5696F-CD1B-774C-BBE5-73483C70D434}" presName="root" presStyleCnt="0"/>
      <dgm:spPr/>
    </dgm:pt>
    <dgm:pt modelId="{49DAC849-35FB-BE45-83B6-5B6ACEDE80B6}" type="pres">
      <dgm:prSet presAssocID="{5DA5696F-CD1B-774C-BBE5-73483C70D434}" presName="rootComposite" presStyleCnt="0"/>
      <dgm:spPr/>
    </dgm:pt>
    <dgm:pt modelId="{75CB0993-971A-A540-95D8-3FA527BB306A}" type="pres">
      <dgm:prSet presAssocID="{5DA5696F-CD1B-774C-BBE5-73483C70D434}" presName="rootText" presStyleLbl="node1" presStyleIdx="1" presStyleCnt="3"/>
      <dgm:spPr/>
      <dgm:t>
        <a:bodyPr/>
        <a:lstStyle/>
        <a:p>
          <a:endParaRPr lang="en-US"/>
        </a:p>
      </dgm:t>
    </dgm:pt>
    <dgm:pt modelId="{6E7318C7-F6CD-4043-A3E0-7E2CD539DB22}" type="pres">
      <dgm:prSet presAssocID="{5DA5696F-CD1B-774C-BBE5-73483C70D434}" presName="rootConnector" presStyleLbl="node1" presStyleIdx="1" presStyleCnt="3"/>
      <dgm:spPr/>
      <dgm:t>
        <a:bodyPr/>
        <a:lstStyle/>
        <a:p>
          <a:endParaRPr lang="en-US"/>
        </a:p>
      </dgm:t>
    </dgm:pt>
    <dgm:pt modelId="{B816B4B0-9FD3-614B-915A-AAF9EE401ABD}" type="pres">
      <dgm:prSet presAssocID="{5DA5696F-CD1B-774C-BBE5-73483C70D434}" presName="childShape" presStyleCnt="0"/>
      <dgm:spPr/>
    </dgm:pt>
    <dgm:pt modelId="{6128A787-A048-0549-B786-262A7C78925D}" type="pres">
      <dgm:prSet presAssocID="{80103DDB-8027-DD43-A49C-00DFAE41260C}" presName="Name13" presStyleLbl="parChTrans1D2" presStyleIdx="1" presStyleCnt="7"/>
      <dgm:spPr/>
      <dgm:t>
        <a:bodyPr/>
        <a:lstStyle/>
        <a:p>
          <a:endParaRPr lang="en-US"/>
        </a:p>
      </dgm:t>
    </dgm:pt>
    <dgm:pt modelId="{E5D01CC7-6172-A247-A9A4-68D6A4613203}" type="pres">
      <dgm:prSet presAssocID="{9785143F-9195-DA47-8197-3386145933B8}" presName="childText" presStyleLbl="bgAcc1" presStyleIdx="1" presStyleCnt="7" custScaleX="147438">
        <dgm:presLayoutVars>
          <dgm:bulletEnabled val="1"/>
        </dgm:presLayoutVars>
      </dgm:prSet>
      <dgm:spPr/>
      <dgm:t>
        <a:bodyPr/>
        <a:lstStyle/>
        <a:p>
          <a:endParaRPr lang="en-US"/>
        </a:p>
      </dgm:t>
    </dgm:pt>
    <dgm:pt modelId="{A511FB22-919D-8449-922F-51F8652DF749}" type="pres">
      <dgm:prSet presAssocID="{FD80A80E-AFA0-034F-9FB5-CFE704FA2D9C}" presName="Name13" presStyleLbl="parChTrans1D2" presStyleIdx="2" presStyleCnt="7"/>
      <dgm:spPr/>
      <dgm:t>
        <a:bodyPr/>
        <a:lstStyle/>
        <a:p>
          <a:endParaRPr lang="en-US"/>
        </a:p>
      </dgm:t>
    </dgm:pt>
    <dgm:pt modelId="{F68ACFA1-42F8-7D40-B570-FC6B5BED64D1}" type="pres">
      <dgm:prSet presAssocID="{B15DB797-158E-BF4B-A020-565B9BF57F66}" presName="childText" presStyleLbl="bgAcc1" presStyleIdx="2" presStyleCnt="7" custScaleX="141308">
        <dgm:presLayoutVars>
          <dgm:bulletEnabled val="1"/>
        </dgm:presLayoutVars>
      </dgm:prSet>
      <dgm:spPr/>
      <dgm:t>
        <a:bodyPr/>
        <a:lstStyle/>
        <a:p>
          <a:endParaRPr lang="en-US"/>
        </a:p>
      </dgm:t>
    </dgm:pt>
    <dgm:pt modelId="{CCD99982-24D7-9E42-A539-11B09D086630}" type="pres">
      <dgm:prSet presAssocID="{3065EBA2-B53E-FB49-AD51-9270B75DCA78}" presName="Name13" presStyleLbl="parChTrans1D2" presStyleIdx="3" presStyleCnt="7"/>
      <dgm:spPr/>
      <dgm:t>
        <a:bodyPr/>
        <a:lstStyle/>
        <a:p>
          <a:endParaRPr lang="en-US"/>
        </a:p>
      </dgm:t>
    </dgm:pt>
    <dgm:pt modelId="{C00D90B9-DB12-6548-A958-A80CACDB1D28}" type="pres">
      <dgm:prSet presAssocID="{E7CD9DD3-1C37-1A43-9977-E44C7DAE08E9}" presName="childText" presStyleLbl="bgAcc1" presStyleIdx="3" presStyleCnt="7" custScaleX="143667">
        <dgm:presLayoutVars>
          <dgm:bulletEnabled val="1"/>
        </dgm:presLayoutVars>
      </dgm:prSet>
      <dgm:spPr/>
      <dgm:t>
        <a:bodyPr/>
        <a:lstStyle/>
        <a:p>
          <a:endParaRPr lang="en-US"/>
        </a:p>
      </dgm:t>
    </dgm:pt>
    <dgm:pt modelId="{6DB69A01-8B22-734B-A422-F50CDD04FE52}" type="pres">
      <dgm:prSet presAssocID="{19B22F60-A0A1-5547-9220-A1F302952292}" presName="root" presStyleCnt="0"/>
      <dgm:spPr/>
    </dgm:pt>
    <dgm:pt modelId="{FADBF9A6-7910-4F42-9FE2-E85214A20887}" type="pres">
      <dgm:prSet presAssocID="{19B22F60-A0A1-5547-9220-A1F302952292}" presName="rootComposite" presStyleCnt="0"/>
      <dgm:spPr/>
    </dgm:pt>
    <dgm:pt modelId="{E30E9F69-CF0E-7242-8DEA-FCEB78304C84}" type="pres">
      <dgm:prSet presAssocID="{19B22F60-A0A1-5547-9220-A1F302952292}" presName="rootText" presStyleLbl="node1" presStyleIdx="2" presStyleCnt="3" custScaleX="143962"/>
      <dgm:spPr/>
      <dgm:t>
        <a:bodyPr/>
        <a:lstStyle/>
        <a:p>
          <a:endParaRPr lang="en-US"/>
        </a:p>
      </dgm:t>
    </dgm:pt>
    <dgm:pt modelId="{9586E73E-A3A3-E94B-973E-687BD75D7416}" type="pres">
      <dgm:prSet presAssocID="{19B22F60-A0A1-5547-9220-A1F302952292}" presName="rootConnector" presStyleLbl="node1" presStyleIdx="2" presStyleCnt="3"/>
      <dgm:spPr/>
      <dgm:t>
        <a:bodyPr/>
        <a:lstStyle/>
        <a:p>
          <a:endParaRPr lang="en-US"/>
        </a:p>
      </dgm:t>
    </dgm:pt>
    <dgm:pt modelId="{AFC7BFE0-575D-584A-95D4-63AE5C25594F}" type="pres">
      <dgm:prSet presAssocID="{19B22F60-A0A1-5547-9220-A1F302952292}" presName="childShape" presStyleCnt="0"/>
      <dgm:spPr/>
    </dgm:pt>
    <dgm:pt modelId="{8496E59B-0055-0743-9ABA-97FBE7DEC28F}" type="pres">
      <dgm:prSet presAssocID="{537C4A29-D326-2145-9425-47AE112ECA91}" presName="Name13" presStyleLbl="parChTrans1D2" presStyleIdx="4" presStyleCnt="7"/>
      <dgm:spPr/>
      <dgm:t>
        <a:bodyPr/>
        <a:lstStyle/>
        <a:p>
          <a:endParaRPr lang="en-US"/>
        </a:p>
      </dgm:t>
    </dgm:pt>
    <dgm:pt modelId="{3A6506D4-0D15-064C-8A48-569BC6CEBCCB}" type="pres">
      <dgm:prSet presAssocID="{B031D8F0-BD04-514C-AF23-3DF050F9F566}" presName="childText" presStyleLbl="bgAcc1" presStyleIdx="4" presStyleCnt="7" custScaleX="165522">
        <dgm:presLayoutVars>
          <dgm:bulletEnabled val="1"/>
        </dgm:presLayoutVars>
      </dgm:prSet>
      <dgm:spPr/>
      <dgm:t>
        <a:bodyPr/>
        <a:lstStyle/>
        <a:p>
          <a:endParaRPr lang="en-US"/>
        </a:p>
      </dgm:t>
    </dgm:pt>
    <dgm:pt modelId="{7F7AD221-8AF6-5F4E-B3B8-84FF2AB114E3}" type="pres">
      <dgm:prSet presAssocID="{880E3B7F-F34E-F840-A42D-3EF25425BE2F}" presName="Name13" presStyleLbl="parChTrans1D2" presStyleIdx="5" presStyleCnt="7"/>
      <dgm:spPr/>
      <dgm:t>
        <a:bodyPr/>
        <a:lstStyle/>
        <a:p>
          <a:endParaRPr lang="en-US"/>
        </a:p>
      </dgm:t>
    </dgm:pt>
    <dgm:pt modelId="{29732D09-E414-1E43-A40F-E7029420DFF7}" type="pres">
      <dgm:prSet presAssocID="{272514F2-495E-B448-A34F-CC48A374F64E}" presName="childText" presStyleLbl="bgAcc1" presStyleIdx="5" presStyleCnt="7" custScaleX="165522">
        <dgm:presLayoutVars>
          <dgm:bulletEnabled val="1"/>
        </dgm:presLayoutVars>
      </dgm:prSet>
      <dgm:spPr/>
      <dgm:t>
        <a:bodyPr/>
        <a:lstStyle/>
        <a:p>
          <a:endParaRPr lang="en-US"/>
        </a:p>
      </dgm:t>
    </dgm:pt>
    <dgm:pt modelId="{CD4CB3DE-6849-E04D-A826-19980B7C18DF}" type="pres">
      <dgm:prSet presAssocID="{BA070EBD-59EA-3342-9506-04AC8EBAA50E}" presName="Name13" presStyleLbl="parChTrans1D2" presStyleIdx="6" presStyleCnt="7"/>
      <dgm:spPr/>
      <dgm:t>
        <a:bodyPr/>
        <a:lstStyle/>
        <a:p>
          <a:endParaRPr lang="en-US"/>
        </a:p>
      </dgm:t>
    </dgm:pt>
    <dgm:pt modelId="{482AC30F-46BE-8D4F-B12D-3D1B6C475627}" type="pres">
      <dgm:prSet presAssocID="{EFD064E2-F6AF-5D4C-BE64-808E42A97CE9}" presName="childText" presStyleLbl="bgAcc1" presStyleIdx="6" presStyleCnt="7" custScaleX="165522">
        <dgm:presLayoutVars>
          <dgm:bulletEnabled val="1"/>
        </dgm:presLayoutVars>
      </dgm:prSet>
      <dgm:spPr/>
      <dgm:t>
        <a:bodyPr/>
        <a:lstStyle/>
        <a:p>
          <a:endParaRPr lang="en-US"/>
        </a:p>
      </dgm:t>
    </dgm:pt>
  </dgm:ptLst>
  <dgm:cxnLst>
    <dgm:cxn modelId="{9C2A25E2-4C15-4B48-85C4-99D3C6A1EEC9}" type="presOf" srcId="{B031D8F0-BD04-514C-AF23-3DF050F9F566}" destId="{3A6506D4-0D15-064C-8A48-569BC6CEBCCB}" srcOrd="0" destOrd="0" presId="urn:microsoft.com/office/officeart/2005/8/layout/hierarchy3"/>
    <dgm:cxn modelId="{B8BC9716-C9E9-E949-AE23-B3305E735760}" type="presOf" srcId="{C67C6618-BECA-0D40-884D-19A6F29A9797}" destId="{ED56FB91-659C-9E4C-ACA9-F0C1915D2800}" srcOrd="1" destOrd="0" presId="urn:microsoft.com/office/officeart/2005/8/layout/hierarchy3"/>
    <dgm:cxn modelId="{F241D6C8-8E54-5A4E-B1B1-E05C837ADF7B}" type="presOf" srcId="{C67C6618-BECA-0D40-884D-19A6F29A9797}" destId="{C0F1620B-DF9E-2345-89EF-078D2D9012A8}" srcOrd="0" destOrd="0" presId="urn:microsoft.com/office/officeart/2005/8/layout/hierarchy3"/>
    <dgm:cxn modelId="{D910358B-D58E-6345-818E-808E280AE491}" type="presOf" srcId="{BA070EBD-59EA-3342-9506-04AC8EBAA50E}" destId="{CD4CB3DE-6849-E04D-A826-19980B7C18DF}" srcOrd="0" destOrd="0" presId="urn:microsoft.com/office/officeart/2005/8/layout/hierarchy3"/>
    <dgm:cxn modelId="{69B3E93D-A261-5343-A1FC-DDC5223AF067}" type="presOf" srcId="{C8D12287-440D-104E-9072-8261AD196EC4}" destId="{883DCAEF-BACC-6749-BB9C-CA1C7D8CC36E}" srcOrd="0" destOrd="0" presId="urn:microsoft.com/office/officeart/2005/8/layout/hierarchy3"/>
    <dgm:cxn modelId="{6CE2EFF8-F7BC-FF46-AB47-E13AB28F67FE}" srcId="{5DA5696F-CD1B-774C-BBE5-73483C70D434}" destId="{9785143F-9195-DA47-8197-3386145933B8}" srcOrd="0" destOrd="0" parTransId="{80103DDB-8027-DD43-A49C-00DFAE41260C}" sibTransId="{4EAEB5B3-1CF0-3B46-9EEF-4C17B4073AAF}"/>
    <dgm:cxn modelId="{24728D3E-2F22-FA41-95BC-9733CE9D9BC3}" srcId="{15B8A426-A9D2-0C4D-A2FC-AE9A721E0444}" destId="{5DA5696F-CD1B-774C-BBE5-73483C70D434}" srcOrd="1" destOrd="0" parTransId="{EB5BCB70-FBE5-FC4C-B469-AA56BDCDA9D4}" sibTransId="{805109E7-4E88-EE4E-9249-7B3C0C4177DD}"/>
    <dgm:cxn modelId="{56C6227D-0F3D-4A4F-A110-451905EB8593}" type="presOf" srcId="{80103DDB-8027-DD43-A49C-00DFAE41260C}" destId="{6128A787-A048-0549-B786-262A7C78925D}" srcOrd="0" destOrd="0" presId="urn:microsoft.com/office/officeart/2005/8/layout/hierarchy3"/>
    <dgm:cxn modelId="{A46117CE-8109-7444-B1F9-6E7550EA5C80}" type="presOf" srcId="{15B8A426-A9D2-0C4D-A2FC-AE9A721E0444}" destId="{93648353-E56B-5441-A09B-FA6786D395D2}" srcOrd="0" destOrd="0" presId="urn:microsoft.com/office/officeart/2005/8/layout/hierarchy3"/>
    <dgm:cxn modelId="{52F87BF1-7BF8-2246-9845-28A09274AFF5}" srcId="{5DA5696F-CD1B-774C-BBE5-73483C70D434}" destId="{B15DB797-158E-BF4B-A020-565B9BF57F66}" srcOrd="1" destOrd="0" parTransId="{FD80A80E-AFA0-034F-9FB5-CFE704FA2D9C}" sibTransId="{75D919AF-4ADC-644F-885F-F81574E5D546}"/>
    <dgm:cxn modelId="{5C4E5317-B220-C042-867B-B1541D938EEB}" type="presOf" srcId="{E7CD9DD3-1C37-1A43-9977-E44C7DAE08E9}" destId="{C00D90B9-DB12-6548-A958-A80CACDB1D28}" srcOrd="0" destOrd="0" presId="urn:microsoft.com/office/officeart/2005/8/layout/hierarchy3"/>
    <dgm:cxn modelId="{DAD70343-519D-0D43-BCF9-11FAE7E1665F}" type="presOf" srcId="{272514F2-495E-B448-A34F-CC48A374F64E}" destId="{29732D09-E414-1E43-A40F-E7029420DFF7}" srcOrd="0" destOrd="0" presId="urn:microsoft.com/office/officeart/2005/8/layout/hierarchy3"/>
    <dgm:cxn modelId="{FB759CDA-8E9A-164C-8B5A-A001899D5CD1}" type="presOf" srcId="{537C4A29-D326-2145-9425-47AE112ECA91}" destId="{8496E59B-0055-0743-9ABA-97FBE7DEC28F}" srcOrd="0" destOrd="0" presId="urn:microsoft.com/office/officeart/2005/8/layout/hierarchy3"/>
    <dgm:cxn modelId="{A0B7998E-1E4E-2444-9AF4-EB3C4FBEC83D}" type="presOf" srcId="{B15DB797-158E-BF4B-A020-565B9BF57F66}" destId="{F68ACFA1-42F8-7D40-B570-FC6B5BED64D1}" srcOrd="0" destOrd="0" presId="urn:microsoft.com/office/officeart/2005/8/layout/hierarchy3"/>
    <dgm:cxn modelId="{17AD9427-24F8-1841-8130-34686DB275C9}" srcId="{19B22F60-A0A1-5547-9220-A1F302952292}" destId="{B031D8F0-BD04-514C-AF23-3DF050F9F566}" srcOrd="0" destOrd="0" parTransId="{537C4A29-D326-2145-9425-47AE112ECA91}" sibTransId="{309C2896-B612-2A49-9403-8991FCABB144}"/>
    <dgm:cxn modelId="{7702E8D6-4814-8D48-96BF-7DC97D9D13A3}" type="presOf" srcId="{0FEF9962-D9E1-434D-9C7F-98F7F8D2EADB}" destId="{B0D0FB06-0B5C-8F4C-9A62-3D5B83D0E4DA}" srcOrd="0" destOrd="0" presId="urn:microsoft.com/office/officeart/2005/8/layout/hierarchy3"/>
    <dgm:cxn modelId="{476D5B0E-E456-A149-B7ED-DA36CFA3FA3A}" type="presOf" srcId="{19B22F60-A0A1-5547-9220-A1F302952292}" destId="{9586E73E-A3A3-E94B-973E-687BD75D7416}" srcOrd="1" destOrd="0" presId="urn:microsoft.com/office/officeart/2005/8/layout/hierarchy3"/>
    <dgm:cxn modelId="{50F651FD-2561-B34A-9595-095B30DDB61C}" type="presOf" srcId="{EFD064E2-F6AF-5D4C-BE64-808E42A97CE9}" destId="{482AC30F-46BE-8D4F-B12D-3D1B6C475627}" srcOrd="0" destOrd="0" presId="urn:microsoft.com/office/officeart/2005/8/layout/hierarchy3"/>
    <dgm:cxn modelId="{66DB597C-098A-9941-8DF1-F19592434BEF}" srcId="{C67C6618-BECA-0D40-884D-19A6F29A9797}" destId="{0FEF9962-D9E1-434D-9C7F-98F7F8D2EADB}" srcOrd="0" destOrd="0" parTransId="{C8D12287-440D-104E-9072-8261AD196EC4}" sibTransId="{7E3095C3-C432-D34C-A173-54BA375A818F}"/>
    <dgm:cxn modelId="{440A98C3-434E-7545-AD37-492F0837092D}" type="presOf" srcId="{5DA5696F-CD1B-774C-BBE5-73483C70D434}" destId="{75CB0993-971A-A540-95D8-3FA527BB306A}" srcOrd="0" destOrd="0" presId="urn:microsoft.com/office/officeart/2005/8/layout/hierarchy3"/>
    <dgm:cxn modelId="{A3AC12B4-6814-8945-8373-AD9201534387}" type="presOf" srcId="{9785143F-9195-DA47-8197-3386145933B8}" destId="{E5D01CC7-6172-A247-A9A4-68D6A4613203}" srcOrd="0" destOrd="0" presId="urn:microsoft.com/office/officeart/2005/8/layout/hierarchy3"/>
    <dgm:cxn modelId="{BB964B6C-BED3-904A-B703-E3AB479BC57A}" type="presOf" srcId="{FD80A80E-AFA0-034F-9FB5-CFE704FA2D9C}" destId="{A511FB22-919D-8449-922F-51F8652DF749}" srcOrd="0" destOrd="0" presId="urn:microsoft.com/office/officeart/2005/8/layout/hierarchy3"/>
    <dgm:cxn modelId="{846D411E-93CD-5740-A263-842CDBA5E82A}" srcId="{5DA5696F-CD1B-774C-BBE5-73483C70D434}" destId="{E7CD9DD3-1C37-1A43-9977-E44C7DAE08E9}" srcOrd="2" destOrd="0" parTransId="{3065EBA2-B53E-FB49-AD51-9270B75DCA78}" sibTransId="{8BC5478A-E819-9546-B639-7F59C35B309D}"/>
    <dgm:cxn modelId="{3683D34D-70C1-0243-A63D-048875B8D634}" srcId="{15B8A426-A9D2-0C4D-A2FC-AE9A721E0444}" destId="{C67C6618-BECA-0D40-884D-19A6F29A9797}" srcOrd="0" destOrd="0" parTransId="{2025D62C-8E05-0742-B155-395134993D7F}" sibTransId="{4970A6CA-DD03-9041-8A40-B844D65BA819}"/>
    <dgm:cxn modelId="{C0FD4DFF-E2EC-8645-91AC-590807FFFC62}" srcId="{19B22F60-A0A1-5547-9220-A1F302952292}" destId="{EFD064E2-F6AF-5D4C-BE64-808E42A97CE9}" srcOrd="2" destOrd="0" parTransId="{BA070EBD-59EA-3342-9506-04AC8EBAA50E}" sibTransId="{5D596A98-5E50-4443-95BB-631628E910A7}"/>
    <dgm:cxn modelId="{3C7709CB-78E5-3443-AB59-F1A655418025}" type="presOf" srcId="{5DA5696F-CD1B-774C-BBE5-73483C70D434}" destId="{6E7318C7-F6CD-4043-A3E0-7E2CD539DB22}" srcOrd="1" destOrd="0" presId="urn:microsoft.com/office/officeart/2005/8/layout/hierarchy3"/>
    <dgm:cxn modelId="{070D5D6E-E5EE-1E41-9262-CBDA4B605E45}" srcId="{19B22F60-A0A1-5547-9220-A1F302952292}" destId="{272514F2-495E-B448-A34F-CC48A374F64E}" srcOrd="1" destOrd="0" parTransId="{880E3B7F-F34E-F840-A42D-3EF25425BE2F}" sibTransId="{50BE822E-982E-9F4E-B435-6BEA855D9310}"/>
    <dgm:cxn modelId="{1100B4D2-6D01-1F4C-8B01-EA217F944F0F}" type="presOf" srcId="{3065EBA2-B53E-FB49-AD51-9270B75DCA78}" destId="{CCD99982-24D7-9E42-A539-11B09D086630}" srcOrd="0" destOrd="0" presId="urn:microsoft.com/office/officeart/2005/8/layout/hierarchy3"/>
    <dgm:cxn modelId="{80C4460C-CCE4-D54E-A2B8-DB652CA4ADD5}" srcId="{15B8A426-A9D2-0C4D-A2FC-AE9A721E0444}" destId="{19B22F60-A0A1-5547-9220-A1F302952292}" srcOrd="2" destOrd="0" parTransId="{E77334CC-3317-1447-BCF4-D9BB8DE1D5F7}" sibTransId="{4D92F827-A499-6A44-A9A0-502691E3609F}"/>
    <dgm:cxn modelId="{849B8C20-66E3-FA48-9C0E-438D18737120}" type="presOf" srcId="{880E3B7F-F34E-F840-A42D-3EF25425BE2F}" destId="{7F7AD221-8AF6-5F4E-B3B8-84FF2AB114E3}" srcOrd="0" destOrd="0" presId="urn:microsoft.com/office/officeart/2005/8/layout/hierarchy3"/>
    <dgm:cxn modelId="{91C5EB4B-4AB6-6545-835F-E64EC90E73D0}" type="presOf" srcId="{19B22F60-A0A1-5547-9220-A1F302952292}" destId="{E30E9F69-CF0E-7242-8DEA-FCEB78304C84}" srcOrd="0" destOrd="0" presId="urn:microsoft.com/office/officeart/2005/8/layout/hierarchy3"/>
    <dgm:cxn modelId="{92C66134-D5EF-1D40-8562-A9D7BE9871CE}" type="presParOf" srcId="{93648353-E56B-5441-A09B-FA6786D395D2}" destId="{4F1D62D1-996A-D043-A1DA-AA353E12F9CF}" srcOrd="0" destOrd="0" presId="urn:microsoft.com/office/officeart/2005/8/layout/hierarchy3"/>
    <dgm:cxn modelId="{27F64D0F-1B0D-B94E-9F02-D57DFC4269B9}" type="presParOf" srcId="{4F1D62D1-996A-D043-A1DA-AA353E12F9CF}" destId="{7F44B8E3-DFAB-E24B-A2E6-6F1259659031}" srcOrd="0" destOrd="0" presId="urn:microsoft.com/office/officeart/2005/8/layout/hierarchy3"/>
    <dgm:cxn modelId="{DE42A8E1-8BB7-2344-B60A-9A98FF988F3E}" type="presParOf" srcId="{7F44B8E3-DFAB-E24B-A2E6-6F1259659031}" destId="{C0F1620B-DF9E-2345-89EF-078D2D9012A8}" srcOrd="0" destOrd="0" presId="urn:microsoft.com/office/officeart/2005/8/layout/hierarchy3"/>
    <dgm:cxn modelId="{9FF82466-2B10-F74E-8411-92E6E31AAD94}" type="presParOf" srcId="{7F44B8E3-DFAB-E24B-A2E6-6F1259659031}" destId="{ED56FB91-659C-9E4C-ACA9-F0C1915D2800}" srcOrd="1" destOrd="0" presId="urn:microsoft.com/office/officeart/2005/8/layout/hierarchy3"/>
    <dgm:cxn modelId="{5F05DFEF-6914-B142-A657-9E8DB3693470}" type="presParOf" srcId="{4F1D62D1-996A-D043-A1DA-AA353E12F9CF}" destId="{15D16091-896A-C34B-AA1A-D46D83E08D6C}" srcOrd="1" destOrd="0" presId="urn:microsoft.com/office/officeart/2005/8/layout/hierarchy3"/>
    <dgm:cxn modelId="{9B1CF040-C538-0441-9803-48C934281719}" type="presParOf" srcId="{15D16091-896A-C34B-AA1A-D46D83E08D6C}" destId="{883DCAEF-BACC-6749-BB9C-CA1C7D8CC36E}" srcOrd="0" destOrd="0" presId="urn:microsoft.com/office/officeart/2005/8/layout/hierarchy3"/>
    <dgm:cxn modelId="{829761F7-581D-FD4F-8A73-E281CC1CA202}" type="presParOf" srcId="{15D16091-896A-C34B-AA1A-D46D83E08D6C}" destId="{B0D0FB06-0B5C-8F4C-9A62-3D5B83D0E4DA}" srcOrd="1" destOrd="0" presId="urn:microsoft.com/office/officeart/2005/8/layout/hierarchy3"/>
    <dgm:cxn modelId="{814026B2-BCBA-1240-A10A-FF362C195582}" type="presParOf" srcId="{93648353-E56B-5441-A09B-FA6786D395D2}" destId="{23E331E5-FB76-E24B-8989-FAAFBE893B9E}" srcOrd="1" destOrd="0" presId="urn:microsoft.com/office/officeart/2005/8/layout/hierarchy3"/>
    <dgm:cxn modelId="{F777D564-1A3C-C542-8A25-2E41CDC103AB}" type="presParOf" srcId="{23E331E5-FB76-E24B-8989-FAAFBE893B9E}" destId="{49DAC849-35FB-BE45-83B6-5B6ACEDE80B6}" srcOrd="0" destOrd="0" presId="urn:microsoft.com/office/officeart/2005/8/layout/hierarchy3"/>
    <dgm:cxn modelId="{A8A7F920-2CDA-6C4B-8806-2E1C9686E8B4}" type="presParOf" srcId="{49DAC849-35FB-BE45-83B6-5B6ACEDE80B6}" destId="{75CB0993-971A-A540-95D8-3FA527BB306A}" srcOrd="0" destOrd="0" presId="urn:microsoft.com/office/officeart/2005/8/layout/hierarchy3"/>
    <dgm:cxn modelId="{87B08D5E-A439-FB41-8223-8B0ED757CDEC}" type="presParOf" srcId="{49DAC849-35FB-BE45-83B6-5B6ACEDE80B6}" destId="{6E7318C7-F6CD-4043-A3E0-7E2CD539DB22}" srcOrd="1" destOrd="0" presId="urn:microsoft.com/office/officeart/2005/8/layout/hierarchy3"/>
    <dgm:cxn modelId="{B509520E-8DE5-4640-BF34-8DC4BBE3395B}" type="presParOf" srcId="{23E331E5-FB76-E24B-8989-FAAFBE893B9E}" destId="{B816B4B0-9FD3-614B-915A-AAF9EE401ABD}" srcOrd="1" destOrd="0" presId="urn:microsoft.com/office/officeart/2005/8/layout/hierarchy3"/>
    <dgm:cxn modelId="{F661959C-4CBD-744C-A88E-65EC594514C6}" type="presParOf" srcId="{B816B4B0-9FD3-614B-915A-AAF9EE401ABD}" destId="{6128A787-A048-0549-B786-262A7C78925D}" srcOrd="0" destOrd="0" presId="urn:microsoft.com/office/officeart/2005/8/layout/hierarchy3"/>
    <dgm:cxn modelId="{643B70DE-B75D-3044-889E-4C5520895BF4}" type="presParOf" srcId="{B816B4B0-9FD3-614B-915A-AAF9EE401ABD}" destId="{E5D01CC7-6172-A247-A9A4-68D6A4613203}" srcOrd="1" destOrd="0" presId="urn:microsoft.com/office/officeart/2005/8/layout/hierarchy3"/>
    <dgm:cxn modelId="{6C6FDB38-9628-DC47-AE53-E6B1DE403A22}" type="presParOf" srcId="{B816B4B0-9FD3-614B-915A-AAF9EE401ABD}" destId="{A511FB22-919D-8449-922F-51F8652DF749}" srcOrd="2" destOrd="0" presId="urn:microsoft.com/office/officeart/2005/8/layout/hierarchy3"/>
    <dgm:cxn modelId="{59131D6F-48AA-E149-BD25-59BEEE0E672B}" type="presParOf" srcId="{B816B4B0-9FD3-614B-915A-AAF9EE401ABD}" destId="{F68ACFA1-42F8-7D40-B570-FC6B5BED64D1}" srcOrd="3" destOrd="0" presId="urn:microsoft.com/office/officeart/2005/8/layout/hierarchy3"/>
    <dgm:cxn modelId="{621A336E-C6DB-664E-9A6C-933F59B05CC7}" type="presParOf" srcId="{B816B4B0-9FD3-614B-915A-AAF9EE401ABD}" destId="{CCD99982-24D7-9E42-A539-11B09D086630}" srcOrd="4" destOrd="0" presId="urn:microsoft.com/office/officeart/2005/8/layout/hierarchy3"/>
    <dgm:cxn modelId="{2BF0A6CD-CDBA-C241-A994-51B7F551A336}" type="presParOf" srcId="{B816B4B0-9FD3-614B-915A-AAF9EE401ABD}" destId="{C00D90B9-DB12-6548-A958-A80CACDB1D28}" srcOrd="5" destOrd="0" presId="urn:microsoft.com/office/officeart/2005/8/layout/hierarchy3"/>
    <dgm:cxn modelId="{7B82679C-B356-A044-9665-E2068224DC61}" type="presParOf" srcId="{93648353-E56B-5441-A09B-FA6786D395D2}" destId="{6DB69A01-8B22-734B-A422-F50CDD04FE52}" srcOrd="2" destOrd="0" presId="urn:microsoft.com/office/officeart/2005/8/layout/hierarchy3"/>
    <dgm:cxn modelId="{1B3335F5-EF6F-244B-AC17-E9262A814B41}" type="presParOf" srcId="{6DB69A01-8B22-734B-A422-F50CDD04FE52}" destId="{FADBF9A6-7910-4F42-9FE2-E85214A20887}" srcOrd="0" destOrd="0" presId="urn:microsoft.com/office/officeart/2005/8/layout/hierarchy3"/>
    <dgm:cxn modelId="{3C00ACFD-36B7-3F4C-9258-BB5CA5638E5E}" type="presParOf" srcId="{FADBF9A6-7910-4F42-9FE2-E85214A20887}" destId="{E30E9F69-CF0E-7242-8DEA-FCEB78304C84}" srcOrd="0" destOrd="0" presId="urn:microsoft.com/office/officeart/2005/8/layout/hierarchy3"/>
    <dgm:cxn modelId="{9B737661-5E38-FE40-8F76-55B487491F25}" type="presParOf" srcId="{FADBF9A6-7910-4F42-9FE2-E85214A20887}" destId="{9586E73E-A3A3-E94B-973E-687BD75D7416}" srcOrd="1" destOrd="0" presId="urn:microsoft.com/office/officeart/2005/8/layout/hierarchy3"/>
    <dgm:cxn modelId="{B0CC97D0-8DDD-C04C-9AEC-F2C7F7E83B21}" type="presParOf" srcId="{6DB69A01-8B22-734B-A422-F50CDD04FE52}" destId="{AFC7BFE0-575D-584A-95D4-63AE5C25594F}" srcOrd="1" destOrd="0" presId="urn:microsoft.com/office/officeart/2005/8/layout/hierarchy3"/>
    <dgm:cxn modelId="{7C5F39BB-E3D8-3949-92F3-6D54EA4336C3}" type="presParOf" srcId="{AFC7BFE0-575D-584A-95D4-63AE5C25594F}" destId="{8496E59B-0055-0743-9ABA-97FBE7DEC28F}" srcOrd="0" destOrd="0" presId="urn:microsoft.com/office/officeart/2005/8/layout/hierarchy3"/>
    <dgm:cxn modelId="{359B7693-1DEA-084E-855D-113B06D8BB19}" type="presParOf" srcId="{AFC7BFE0-575D-584A-95D4-63AE5C25594F}" destId="{3A6506D4-0D15-064C-8A48-569BC6CEBCCB}" srcOrd="1" destOrd="0" presId="urn:microsoft.com/office/officeart/2005/8/layout/hierarchy3"/>
    <dgm:cxn modelId="{C31DA61A-B43E-C349-9A0C-A76627EF3259}" type="presParOf" srcId="{AFC7BFE0-575D-584A-95D4-63AE5C25594F}" destId="{7F7AD221-8AF6-5F4E-B3B8-84FF2AB114E3}" srcOrd="2" destOrd="0" presId="urn:microsoft.com/office/officeart/2005/8/layout/hierarchy3"/>
    <dgm:cxn modelId="{F317A642-9740-B24F-9298-6EFF9AB1032F}" type="presParOf" srcId="{AFC7BFE0-575D-584A-95D4-63AE5C25594F}" destId="{29732D09-E414-1E43-A40F-E7029420DFF7}" srcOrd="3" destOrd="0" presId="urn:microsoft.com/office/officeart/2005/8/layout/hierarchy3"/>
    <dgm:cxn modelId="{E5FDC353-D14F-7742-BCDE-4E9D6E5AF56E}" type="presParOf" srcId="{AFC7BFE0-575D-584A-95D4-63AE5C25594F}" destId="{CD4CB3DE-6849-E04D-A826-19980B7C18DF}" srcOrd="4" destOrd="0" presId="urn:microsoft.com/office/officeart/2005/8/layout/hierarchy3"/>
    <dgm:cxn modelId="{3D063D94-F5E3-884A-837D-E9B328EA94A3}" type="presParOf" srcId="{AFC7BFE0-575D-584A-95D4-63AE5C25594F}" destId="{482AC30F-46BE-8D4F-B12D-3D1B6C475627}" srcOrd="5" destOrd="0" presId="urn:microsoft.com/office/officeart/2005/8/layout/hierarchy3"/>
  </dgm:cxnLst>
  <dgm:bg>
    <a:blipFill>
      <a:blip xmlns:r="http://schemas.openxmlformats.org/officeDocument/2006/relationships" r:embed="rId1">
        <a:alphaModFix amt="16000"/>
      </a:blip>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A9C73-1EE0-C84D-980E-2C0836082DCA}"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5A88D6F4-BF1D-FE4A-8B95-13F7A75EDB4E}">
      <dgm:prSet/>
      <dgm:spPr/>
      <dgm:t>
        <a:bodyPr/>
        <a:lstStyle/>
        <a:p>
          <a:pPr rtl="0"/>
          <a:r>
            <a:rPr lang="zh-CN" altLang="en-US" dirty="0" smtClean="0"/>
            <a:t>如果公司可以依法享有权利和义务</a:t>
          </a:r>
          <a:r>
            <a:rPr lang="en-US" dirty="0" smtClean="0"/>
            <a:t>, </a:t>
          </a:r>
          <a:r>
            <a:rPr lang="zh-CN" altLang="en-US" dirty="0" smtClean="0"/>
            <a:t>它能受到宪法的根本保护吗？</a:t>
          </a:r>
          <a:endParaRPr lang="en-US" dirty="0"/>
        </a:p>
      </dgm:t>
    </dgm:pt>
    <dgm:pt modelId="{BDA451AE-E779-5349-B384-9C89BF9232EE}" type="parTrans" cxnId="{FF0C1982-4DD8-5446-BD1A-520D7CD4512F}">
      <dgm:prSet/>
      <dgm:spPr/>
      <dgm:t>
        <a:bodyPr/>
        <a:lstStyle/>
        <a:p>
          <a:endParaRPr lang="en-US"/>
        </a:p>
      </dgm:t>
    </dgm:pt>
    <dgm:pt modelId="{51CBA6B3-6C93-AD4C-AB19-D4E497A5F978}" type="sibTrans" cxnId="{FF0C1982-4DD8-5446-BD1A-520D7CD4512F}">
      <dgm:prSet/>
      <dgm:spPr/>
      <dgm:t>
        <a:bodyPr/>
        <a:lstStyle/>
        <a:p>
          <a:endParaRPr lang="en-US"/>
        </a:p>
      </dgm:t>
    </dgm:pt>
    <dgm:pt modelId="{49A5AEAE-D090-B24F-82E4-6801A15A62D1}">
      <dgm:prSet/>
      <dgm:spPr/>
      <dgm:t>
        <a:bodyPr/>
        <a:lstStyle/>
        <a:p>
          <a:pPr rtl="0"/>
          <a:r>
            <a:rPr lang="zh-CN" altLang="en-US" dirty="0" smtClean="0"/>
            <a:t>这个问题在美国有着很久的历史</a:t>
          </a:r>
          <a:endParaRPr lang="en-US" dirty="0"/>
        </a:p>
      </dgm:t>
    </dgm:pt>
    <dgm:pt modelId="{71F121A6-AFEA-8347-939D-020B275D1F6B}" type="parTrans" cxnId="{74D20CF3-2960-A046-BEF8-6ACD479528B2}">
      <dgm:prSet/>
      <dgm:spPr/>
      <dgm:t>
        <a:bodyPr/>
        <a:lstStyle/>
        <a:p>
          <a:endParaRPr lang="en-US"/>
        </a:p>
      </dgm:t>
    </dgm:pt>
    <dgm:pt modelId="{53986912-8969-F647-BC13-444AE50E6F14}" type="sibTrans" cxnId="{74D20CF3-2960-A046-BEF8-6ACD479528B2}">
      <dgm:prSet/>
      <dgm:spPr/>
      <dgm:t>
        <a:bodyPr/>
        <a:lstStyle/>
        <a:p>
          <a:endParaRPr lang="en-US"/>
        </a:p>
      </dgm:t>
    </dgm:pt>
    <dgm:pt modelId="{94B45609-1F05-E140-A6FD-2D5E2FCE2AC4}">
      <dgm:prSet/>
      <dgm:spPr/>
      <dgm:t>
        <a:bodyPr/>
        <a:lstStyle/>
        <a:p>
          <a:pPr rtl="0"/>
          <a:r>
            <a:rPr lang="zh-CN" altLang="en-US" dirty="0" smtClean="0"/>
            <a:t>但至今仍在争论之中</a:t>
          </a:r>
          <a:endParaRPr lang="en-US" dirty="0"/>
        </a:p>
      </dgm:t>
    </dgm:pt>
    <dgm:pt modelId="{CB456E2E-B62D-614C-9A3F-11B8797838FF}" type="parTrans" cxnId="{7BEC65B4-8EF7-AA42-A1BE-466782088905}">
      <dgm:prSet/>
      <dgm:spPr/>
      <dgm:t>
        <a:bodyPr/>
        <a:lstStyle/>
        <a:p>
          <a:endParaRPr lang="en-US"/>
        </a:p>
      </dgm:t>
    </dgm:pt>
    <dgm:pt modelId="{791D9C54-3B44-E349-AECB-883E71C3D9BF}" type="sibTrans" cxnId="{7BEC65B4-8EF7-AA42-A1BE-466782088905}">
      <dgm:prSet/>
      <dgm:spPr/>
      <dgm:t>
        <a:bodyPr/>
        <a:lstStyle/>
        <a:p>
          <a:endParaRPr lang="en-US"/>
        </a:p>
      </dgm:t>
    </dgm:pt>
    <dgm:pt modelId="{CE93BE16-9D09-47E9-BE05-FB215B682E35}">
      <dgm:prSet/>
      <dgm:spPr/>
      <dgm:t>
        <a:bodyPr/>
        <a:lstStyle/>
        <a:p>
          <a:pPr rtl="0"/>
          <a:r>
            <a:rPr lang="zh-CN" altLang="en-US" dirty="0" smtClean="0"/>
            <a:t>这个问题几乎在美国建国时就出现了</a:t>
          </a:r>
          <a:endParaRPr lang="en-US" dirty="0"/>
        </a:p>
      </dgm:t>
    </dgm:pt>
    <dgm:pt modelId="{D2AB2104-8902-4AD3-97E3-C3A47234A669}" type="parTrans" cxnId="{C8E564CB-5A1D-463B-B9E5-BA490DE87A59}">
      <dgm:prSet/>
      <dgm:spPr/>
    </dgm:pt>
    <dgm:pt modelId="{7B0651FD-605A-489C-AAC8-1561708D75D0}" type="sibTrans" cxnId="{C8E564CB-5A1D-463B-B9E5-BA490DE87A59}">
      <dgm:prSet/>
      <dgm:spPr/>
    </dgm:pt>
    <dgm:pt modelId="{AE4B1A96-DD06-48DF-8F25-01AA701008BB}">
      <dgm:prSet/>
      <dgm:spPr/>
      <dgm:t>
        <a:bodyPr/>
        <a:lstStyle/>
        <a:p>
          <a:pPr rtl="0"/>
          <a:r>
            <a:rPr lang="zh-CN" altLang="en-US" dirty="0" smtClean="0"/>
            <a:t>问题的根本在于从何种程度上公司被看做与其股东独立开来的（</a:t>
          </a:r>
          <a:r>
            <a:rPr lang="en-US" altLang="zh-CN" dirty="0" smtClean="0"/>
            <a:t>be </a:t>
          </a:r>
          <a:r>
            <a:rPr lang="en-US" dirty="0" smtClean="0"/>
            <a:t>viewed as autonomous of its shareholders</a:t>
          </a:r>
          <a:r>
            <a:rPr lang="zh-CN" altLang="en-US" dirty="0" smtClean="0"/>
            <a:t>）</a:t>
          </a:r>
          <a:endParaRPr lang="en-US" dirty="0"/>
        </a:p>
      </dgm:t>
    </dgm:pt>
    <dgm:pt modelId="{18CD269A-13EF-4427-9C0B-7AAD99D39458}" type="parTrans" cxnId="{695C13C0-9BDC-4B23-8296-E4CC99D14B3A}">
      <dgm:prSet/>
      <dgm:spPr/>
    </dgm:pt>
    <dgm:pt modelId="{A1682499-A2A6-4969-8574-E52A78A5B29F}" type="sibTrans" cxnId="{695C13C0-9BDC-4B23-8296-E4CC99D14B3A}">
      <dgm:prSet/>
      <dgm:spPr/>
    </dgm:pt>
    <dgm:pt modelId="{9FB16160-5B1D-B149-ABAC-9A4C7A011F9D}" type="pres">
      <dgm:prSet presAssocID="{360A9C73-1EE0-C84D-980E-2C0836082DCA}" presName="Name0" presStyleCnt="0">
        <dgm:presLayoutVars>
          <dgm:dir/>
          <dgm:animLvl val="lvl"/>
          <dgm:resizeHandles val="exact"/>
        </dgm:presLayoutVars>
      </dgm:prSet>
      <dgm:spPr/>
      <dgm:t>
        <a:bodyPr/>
        <a:lstStyle/>
        <a:p>
          <a:endParaRPr lang="en-US"/>
        </a:p>
      </dgm:t>
    </dgm:pt>
    <dgm:pt modelId="{21942CED-535C-4544-92D2-B8FE52849BF5}" type="pres">
      <dgm:prSet presAssocID="{5A88D6F4-BF1D-FE4A-8B95-13F7A75EDB4E}" presName="composite" presStyleCnt="0"/>
      <dgm:spPr/>
    </dgm:pt>
    <dgm:pt modelId="{936E6735-E6A0-C24F-9BD1-DEF5E79CEBB5}" type="pres">
      <dgm:prSet presAssocID="{5A88D6F4-BF1D-FE4A-8B95-13F7A75EDB4E}" presName="parTx" presStyleLbl="alignNode1" presStyleIdx="0" presStyleCnt="2">
        <dgm:presLayoutVars>
          <dgm:chMax val="0"/>
          <dgm:chPref val="0"/>
          <dgm:bulletEnabled val="1"/>
        </dgm:presLayoutVars>
      </dgm:prSet>
      <dgm:spPr/>
      <dgm:t>
        <a:bodyPr/>
        <a:lstStyle/>
        <a:p>
          <a:endParaRPr lang="en-US"/>
        </a:p>
      </dgm:t>
    </dgm:pt>
    <dgm:pt modelId="{309C3C59-A592-2842-BEBF-352F6EFA80CC}" type="pres">
      <dgm:prSet presAssocID="{5A88D6F4-BF1D-FE4A-8B95-13F7A75EDB4E}" presName="desTx" presStyleLbl="alignAccFollowNode1" presStyleIdx="0" presStyleCnt="2">
        <dgm:presLayoutVars>
          <dgm:bulletEnabled val="1"/>
        </dgm:presLayoutVars>
      </dgm:prSet>
      <dgm:spPr/>
      <dgm:t>
        <a:bodyPr/>
        <a:lstStyle/>
        <a:p>
          <a:endParaRPr lang="en-US"/>
        </a:p>
      </dgm:t>
    </dgm:pt>
    <dgm:pt modelId="{CDFB9B08-19F8-C84A-968E-9610EAFA00AC}" type="pres">
      <dgm:prSet presAssocID="{51CBA6B3-6C93-AD4C-AB19-D4E497A5F978}" presName="space" presStyleCnt="0"/>
      <dgm:spPr/>
    </dgm:pt>
    <dgm:pt modelId="{3181CEB0-C41D-614B-B5BF-F494AE3A9743}" type="pres">
      <dgm:prSet presAssocID="{49A5AEAE-D090-B24F-82E4-6801A15A62D1}" presName="composite" presStyleCnt="0"/>
      <dgm:spPr/>
    </dgm:pt>
    <dgm:pt modelId="{041F1C2E-A950-3E40-9AEB-158B84091FD3}" type="pres">
      <dgm:prSet presAssocID="{49A5AEAE-D090-B24F-82E4-6801A15A62D1}" presName="parTx" presStyleLbl="alignNode1" presStyleIdx="1" presStyleCnt="2">
        <dgm:presLayoutVars>
          <dgm:chMax val="0"/>
          <dgm:chPref val="0"/>
          <dgm:bulletEnabled val="1"/>
        </dgm:presLayoutVars>
      </dgm:prSet>
      <dgm:spPr/>
      <dgm:t>
        <a:bodyPr/>
        <a:lstStyle/>
        <a:p>
          <a:endParaRPr lang="en-US"/>
        </a:p>
      </dgm:t>
    </dgm:pt>
    <dgm:pt modelId="{A89F2382-2478-0B46-956E-EE1F4D657CA7}" type="pres">
      <dgm:prSet presAssocID="{49A5AEAE-D090-B24F-82E4-6801A15A62D1}" presName="desTx" presStyleLbl="alignAccFollowNode1" presStyleIdx="1" presStyleCnt="2">
        <dgm:presLayoutVars>
          <dgm:bulletEnabled val="1"/>
        </dgm:presLayoutVars>
      </dgm:prSet>
      <dgm:spPr/>
      <dgm:t>
        <a:bodyPr/>
        <a:lstStyle/>
        <a:p>
          <a:endParaRPr lang="en-US"/>
        </a:p>
      </dgm:t>
    </dgm:pt>
  </dgm:ptLst>
  <dgm:cxnLst>
    <dgm:cxn modelId="{74D20CF3-2960-A046-BEF8-6ACD479528B2}" srcId="{360A9C73-1EE0-C84D-980E-2C0836082DCA}" destId="{49A5AEAE-D090-B24F-82E4-6801A15A62D1}" srcOrd="1" destOrd="0" parTransId="{71F121A6-AFEA-8347-939D-020B275D1F6B}" sibTransId="{53986912-8969-F647-BC13-444AE50E6F14}"/>
    <dgm:cxn modelId="{F649050F-A446-4A15-84E4-2E417D34641A}" type="presOf" srcId="{AE4B1A96-DD06-48DF-8F25-01AA701008BB}" destId="{309C3C59-A592-2842-BEBF-352F6EFA80CC}" srcOrd="0" destOrd="0" presId="urn:microsoft.com/office/officeart/2005/8/layout/hList1"/>
    <dgm:cxn modelId="{C8E564CB-5A1D-463B-B9E5-BA490DE87A59}" srcId="{49A5AEAE-D090-B24F-82E4-6801A15A62D1}" destId="{CE93BE16-9D09-47E9-BE05-FB215B682E35}" srcOrd="0" destOrd="0" parTransId="{D2AB2104-8902-4AD3-97E3-C3A47234A669}" sibTransId="{7B0651FD-605A-489C-AAC8-1561708D75D0}"/>
    <dgm:cxn modelId="{DEEABE20-D8B4-2845-BD6F-D24DC3A7DD2D}" type="presOf" srcId="{94B45609-1F05-E140-A6FD-2D5E2FCE2AC4}" destId="{A89F2382-2478-0B46-956E-EE1F4D657CA7}" srcOrd="0" destOrd="1" presId="urn:microsoft.com/office/officeart/2005/8/layout/hList1"/>
    <dgm:cxn modelId="{FF0C1982-4DD8-5446-BD1A-520D7CD4512F}" srcId="{360A9C73-1EE0-C84D-980E-2C0836082DCA}" destId="{5A88D6F4-BF1D-FE4A-8B95-13F7A75EDB4E}" srcOrd="0" destOrd="0" parTransId="{BDA451AE-E779-5349-B384-9C89BF9232EE}" sibTransId="{51CBA6B3-6C93-AD4C-AB19-D4E497A5F978}"/>
    <dgm:cxn modelId="{7BEC65B4-8EF7-AA42-A1BE-466782088905}" srcId="{49A5AEAE-D090-B24F-82E4-6801A15A62D1}" destId="{94B45609-1F05-E140-A6FD-2D5E2FCE2AC4}" srcOrd="1" destOrd="0" parTransId="{CB456E2E-B62D-614C-9A3F-11B8797838FF}" sibTransId="{791D9C54-3B44-E349-AECB-883E71C3D9BF}"/>
    <dgm:cxn modelId="{695C13C0-9BDC-4B23-8296-E4CC99D14B3A}" srcId="{5A88D6F4-BF1D-FE4A-8B95-13F7A75EDB4E}" destId="{AE4B1A96-DD06-48DF-8F25-01AA701008BB}" srcOrd="0" destOrd="0" parTransId="{18CD269A-13EF-4427-9C0B-7AAD99D39458}" sibTransId="{A1682499-A2A6-4969-8574-E52A78A5B29F}"/>
    <dgm:cxn modelId="{871B2782-DD32-417D-826D-0E25C0CB6B58}" type="presOf" srcId="{CE93BE16-9D09-47E9-BE05-FB215B682E35}" destId="{A89F2382-2478-0B46-956E-EE1F4D657CA7}" srcOrd="0" destOrd="0" presId="urn:microsoft.com/office/officeart/2005/8/layout/hList1"/>
    <dgm:cxn modelId="{708437F7-76DE-CC41-826E-77FD1C7AABD9}" type="presOf" srcId="{360A9C73-1EE0-C84D-980E-2C0836082DCA}" destId="{9FB16160-5B1D-B149-ABAC-9A4C7A011F9D}" srcOrd="0" destOrd="0" presId="urn:microsoft.com/office/officeart/2005/8/layout/hList1"/>
    <dgm:cxn modelId="{9DB728F7-59D5-2B44-8353-2A69991F00FE}" type="presOf" srcId="{49A5AEAE-D090-B24F-82E4-6801A15A62D1}" destId="{041F1C2E-A950-3E40-9AEB-158B84091FD3}" srcOrd="0" destOrd="0" presId="urn:microsoft.com/office/officeart/2005/8/layout/hList1"/>
    <dgm:cxn modelId="{953B4284-A294-E541-A4CA-A78F89C58045}" type="presOf" srcId="{5A88D6F4-BF1D-FE4A-8B95-13F7A75EDB4E}" destId="{936E6735-E6A0-C24F-9BD1-DEF5E79CEBB5}" srcOrd="0" destOrd="0" presId="urn:microsoft.com/office/officeart/2005/8/layout/hList1"/>
    <dgm:cxn modelId="{C2111753-67D9-BC4D-B135-26A7068DEFD5}" type="presParOf" srcId="{9FB16160-5B1D-B149-ABAC-9A4C7A011F9D}" destId="{21942CED-535C-4544-92D2-B8FE52849BF5}" srcOrd="0" destOrd="0" presId="urn:microsoft.com/office/officeart/2005/8/layout/hList1"/>
    <dgm:cxn modelId="{1064DAA6-EAD1-1843-B7A2-76B4C44F4784}" type="presParOf" srcId="{21942CED-535C-4544-92D2-B8FE52849BF5}" destId="{936E6735-E6A0-C24F-9BD1-DEF5E79CEBB5}" srcOrd="0" destOrd="0" presId="urn:microsoft.com/office/officeart/2005/8/layout/hList1"/>
    <dgm:cxn modelId="{35F49F10-0B25-334E-8563-9E28BE774885}" type="presParOf" srcId="{21942CED-535C-4544-92D2-B8FE52849BF5}" destId="{309C3C59-A592-2842-BEBF-352F6EFA80CC}" srcOrd="1" destOrd="0" presId="urn:microsoft.com/office/officeart/2005/8/layout/hList1"/>
    <dgm:cxn modelId="{44CD65A7-CAB1-4E4E-B352-0A397FFF3F99}" type="presParOf" srcId="{9FB16160-5B1D-B149-ABAC-9A4C7A011F9D}" destId="{CDFB9B08-19F8-C84A-968E-9610EAFA00AC}" srcOrd="1" destOrd="0" presId="urn:microsoft.com/office/officeart/2005/8/layout/hList1"/>
    <dgm:cxn modelId="{0B65C91E-95A8-5441-A079-2AE080A0DF19}" type="presParOf" srcId="{9FB16160-5B1D-B149-ABAC-9A4C7A011F9D}" destId="{3181CEB0-C41D-614B-B5BF-F494AE3A9743}" srcOrd="2" destOrd="0" presId="urn:microsoft.com/office/officeart/2005/8/layout/hList1"/>
    <dgm:cxn modelId="{17F7AD87-74E2-C44B-AE7E-10AAD3B70EE0}" type="presParOf" srcId="{3181CEB0-C41D-614B-B5BF-F494AE3A9743}" destId="{041F1C2E-A950-3E40-9AEB-158B84091FD3}" srcOrd="0" destOrd="0" presId="urn:microsoft.com/office/officeart/2005/8/layout/hList1"/>
    <dgm:cxn modelId="{36568011-7940-4A4E-A7A7-675942EAE7F3}" type="presParOf" srcId="{3181CEB0-C41D-614B-B5BF-F494AE3A9743}" destId="{A89F2382-2478-0B46-956E-EE1F4D657C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91515-1A7B-3D42-94FA-B93BFE2B8275}"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en-US"/>
        </a:p>
      </dgm:t>
    </dgm:pt>
    <dgm:pt modelId="{AEC2B0FA-6658-6747-9A5B-C66D7469B23D}">
      <dgm:prSet/>
      <dgm:spPr/>
      <dgm:t>
        <a:bodyPr/>
        <a:lstStyle/>
        <a:p>
          <a:pPr rtl="0"/>
          <a:r>
            <a:rPr lang="zh-CN" altLang="en-US" dirty="0" smtClean="0"/>
            <a:t>公司宪法保护的传统框架</a:t>
          </a:r>
          <a:endParaRPr lang="en-US" dirty="0"/>
        </a:p>
      </dgm:t>
    </dgm:pt>
    <dgm:pt modelId="{4B015975-1875-1344-8421-A10EE0FF8DC5}" type="parTrans" cxnId="{8A76C7CA-822F-B249-A776-9875DB4AAD28}">
      <dgm:prSet/>
      <dgm:spPr/>
      <dgm:t>
        <a:bodyPr/>
        <a:lstStyle/>
        <a:p>
          <a:endParaRPr lang="en-US"/>
        </a:p>
      </dgm:t>
    </dgm:pt>
    <dgm:pt modelId="{2BBE3BAC-9597-1946-8532-F278630D58DD}" type="sibTrans" cxnId="{8A76C7CA-822F-B249-A776-9875DB4AAD28}">
      <dgm:prSet/>
      <dgm:spPr/>
      <dgm:t>
        <a:bodyPr/>
        <a:lstStyle/>
        <a:p>
          <a:endParaRPr lang="en-US"/>
        </a:p>
      </dgm:t>
    </dgm:pt>
    <dgm:pt modelId="{28AE37B7-5BBC-1C42-807B-2A79F2A207A0}">
      <dgm:prSet/>
      <dgm:spPr/>
      <dgm:t>
        <a:bodyPr/>
        <a:lstStyle/>
        <a:p>
          <a:pPr rtl="0"/>
          <a:r>
            <a:rPr lang="zh-CN" altLang="en-US" dirty="0" smtClean="0"/>
            <a:t>原始观点</a:t>
          </a:r>
          <a:endParaRPr lang="en-US" dirty="0"/>
        </a:p>
      </dgm:t>
    </dgm:pt>
    <dgm:pt modelId="{7EBFE03F-E120-554A-9639-2FB50BED69C6}" type="parTrans" cxnId="{E424C22D-D668-334A-B6C8-52215922066E}">
      <dgm:prSet/>
      <dgm:spPr/>
      <dgm:t>
        <a:bodyPr/>
        <a:lstStyle/>
        <a:p>
          <a:endParaRPr lang="en-US"/>
        </a:p>
      </dgm:t>
    </dgm:pt>
    <dgm:pt modelId="{8BA35172-64E6-B344-95D6-20CD62FDB370}" type="sibTrans" cxnId="{E424C22D-D668-334A-B6C8-52215922066E}">
      <dgm:prSet/>
      <dgm:spPr/>
      <dgm:t>
        <a:bodyPr/>
        <a:lstStyle/>
        <a:p>
          <a:endParaRPr lang="en-US"/>
        </a:p>
      </dgm:t>
    </dgm:pt>
    <dgm:pt modelId="{E3414F28-1E49-304F-AD66-CF79B10A6160}">
      <dgm:prSet/>
      <dgm:spPr/>
      <dgm:t>
        <a:bodyPr/>
        <a:lstStyle/>
        <a:p>
          <a:pPr rtl="0"/>
          <a:r>
            <a:rPr lang="zh-CN" altLang="en-US" dirty="0" smtClean="0"/>
            <a:t>基于财产的保护</a:t>
          </a:r>
          <a:endParaRPr lang="en-US" dirty="0"/>
        </a:p>
      </dgm:t>
    </dgm:pt>
    <dgm:pt modelId="{55A2D095-6AB7-AA44-905C-86F6792D7C31}" type="parTrans" cxnId="{9022D004-62DC-814B-BA68-68E2CFCF2385}">
      <dgm:prSet/>
      <dgm:spPr/>
      <dgm:t>
        <a:bodyPr/>
        <a:lstStyle/>
        <a:p>
          <a:endParaRPr lang="en-US"/>
        </a:p>
      </dgm:t>
    </dgm:pt>
    <dgm:pt modelId="{86F53FE6-4996-F54B-A64C-AC1630894954}" type="sibTrans" cxnId="{9022D004-62DC-814B-BA68-68E2CFCF2385}">
      <dgm:prSet/>
      <dgm:spPr/>
      <dgm:t>
        <a:bodyPr/>
        <a:lstStyle/>
        <a:p>
          <a:endParaRPr lang="en-US"/>
        </a:p>
      </dgm:t>
    </dgm:pt>
    <dgm:pt modelId="{E06C74E9-AA52-1345-856B-8FE7E4CBB6B6}">
      <dgm:prSet/>
      <dgm:spPr/>
      <dgm:t>
        <a:bodyPr/>
        <a:lstStyle/>
        <a:p>
          <a:pPr rtl="0"/>
          <a:r>
            <a:rPr lang="zh-CN" altLang="en-US" dirty="0" smtClean="0"/>
            <a:t>局限</a:t>
          </a:r>
          <a:endParaRPr lang="en-US" dirty="0"/>
        </a:p>
      </dgm:t>
    </dgm:pt>
    <dgm:pt modelId="{1D42B120-6F42-4F48-A03F-31582E4A8CC8}" type="parTrans" cxnId="{358A767B-109C-2C4C-B304-773B7CAFFB63}">
      <dgm:prSet/>
      <dgm:spPr/>
      <dgm:t>
        <a:bodyPr/>
        <a:lstStyle/>
        <a:p>
          <a:endParaRPr lang="en-US"/>
        </a:p>
      </dgm:t>
    </dgm:pt>
    <dgm:pt modelId="{993265BA-F3AF-5847-87B9-57FAA64AEA1A}" type="sibTrans" cxnId="{358A767B-109C-2C4C-B304-773B7CAFFB63}">
      <dgm:prSet/>
      <dgm:spPr/>
      <dgm:t>
        <a:bodyPr/>
        <a:lstStyle/>
        <a:p>
          <a:endParaRPr lang="en-US"/>
        </a:p>
      </dgm:t>
    </dgm:pt>
    <dgm:pt modelId="{40CE1914-F1D3-6846-AF49-3DB76F7DB374}">
      <dgm:prSet/>
      <dgm:spPr/>
      <dgm:t>
        <a:bodyPr/>
        <a:lstStyle/>
        <a:p>
          <a:pPr rtl="0"/>
          <a:r>
            <a:rPr lang="zh-CN" altLang="en-US" dirty="0" smtClean="0"/>
            <a:t>现代</a:t>
          </a:r>
          <a:endParaRPr lang="en-US" dirty="0"/>
        </a:p>
      </dgm:t>
    </dgm:pt>
    <dgm:pt modelId="{26D496D4-A55A-CD47-8420-827A1C1763A7}" type="parTrans" cxnId="{01D3089A-EEAA-A14E-8D5F-034173156E13}">
      <dgm:prSet/>
      <dgm:spPr/>
      <dgm:t>
        <a:bodyPr/>
        <a:lstStyle/>
        <a:p>
          <a:endParaRPr lang="en-US"/>
        </a:p>
      </dgm:t>
    </dgm:pt>
    <dgm:pt modelId="{A56A1B73-84E0-5C48-8292-A0BF9060CC70}" type="sibTrans" cxnId="{01D3089A-EEAA-A14E-8D5F-034173156E13}">
      <dgm:prSet/>
      <dgm:spPr/>
      <dgm:t>
        <a:bodyPr/>
        <a:lstStyle/>
        <a:p>
          <a:endParaRPr lang="en-US"/>
        </a:p>
      </dgm:t>
    </dgm:pt>
    <dgm:pt modelId="{5F029193-C339-FE42-BBFB-706E56DB0A45}">
      <dgm:prSet/>
      <dgm:spPr/>
      <dgm:t>
        <a:bodyPr/>
        <a:lstStyle/>
        <a:p>
          <a:pPr rtl="0"/>
          <a:r>
            <a:rPr lang="zh-CN" altLang="en-US" dirty="0" smtClean="0"/>
            <a:t>言论权</a:t>
          </a:r>
          <a:endParaRPr lang="en-US" dirty="0"/>
        </a:p>
      </dgm:t>
    </dgm:pt>
    <dgm:pt modelId="{361CB885-51E7-2B4D-9D27-D86116A9DED2}" type="parTrans" cxnId="{EAAF92F7-FB9E-A64C-A2D3-E08535154697}">
      <dgm:prSet/>
      <dgm:spPr/>
      <dgm:t>
        <a:bodyPr/>
        <a:lstStyle/>
        <a:p>
          <a:endParaRPr lang="en-US"/>
        </a:p>
      </dgm:t>
    </dgm:pt>
    <dgm:pt modelId="{13F9432E-DFCE-3F4E-A264-4FE55973A135}" type="sibTrans" cxnId="{EAAF92F7-FB9E-A64C-A2D3-E08535154697}">
      <dgm:prSet/>
      <dgm:spPr/>
      <dgm:t>
        <a:bodyPr/>
        <a:lstStyle/>
        <a:p>
          <a:endParaRPr lang="en-US"/>
        </a:p>
      </dgm:t>
    </dgm:pt>
    <dgm:pt modelId="{CBD36D6E-E55B-AB44-BF94-DA76CB357614}">
      <dgm:prSet/>
      <dgm:spPr/>
      <dgm:t>
        <a:bodyPr/>
        <a:lstStyle/>
        <a:p>
          <a:pPr rtl="0"/>
          <a:r>
            <a:rPr lang="zh-CN" altLang="en-US" dirty="0" smtClean="0"/>
            <a:t>不被迫发言的权力</a:t>
          </a:r>
          <a:endParaRPr lang="en-US" dirty="0"/>
        </a:p>
      </dgm:t>
    </dgm:pt>
    <dgm:pt modelId="{863412D0-E921-4246-ADCE-AEA820B6FB32}" type="parTrans" cxnId="{9584F749-A946-5F41-AE5A-27E3E96F2DF7}">
      <dgm:prSet/>
      <dgm:spPr/>
      <dgm:t>
        <a:bodyPr/>
        <a:lstStyle/>
        <a:p>
          <a:endParaRPr lang="en-US"/>
        </a:p>
      </dgm:t>
    </dgm:pt>
    <dgm:pt modelId="{75BFD11A-7B28-9D43-BD29-93F83EF37F1A}" type="sibTrans" cxnId="{9584F749-A946-5F41-AE5A-27E3E96F2DF7}">
      <dgm:prSet/>
      <dgm:spPr/>
      <dgm:t>
        <a:bodyPr/>
        <a:lstStyle/>
        <a:p>
          <a:endParaRPr lang="en-US"/>
        </a:p>
      </dgm:t>
    </dgm:pt>
    <dgm:pt modelId="{79C7A609-D562-4A91-9862-4513480EB294}">
      <dgm:prSet/>
      <dgm:spPr/>
      <dgm:t>
        <a:bodyPr/>
        <a:lstStyle/>
        <a:p>
          <a:pPr rtl="0"/>
          <a:r>
            <a:rPr lang="zh-CN" altLang="en-US" dirty="0" smtClean="0"/>
            <a:t>宗教权</a:t>
          </a:r>
          <a:endParaRPr lang="en-US" dirty="0"/>
        </a:p>
      </dgm:t>
    </dgm:pt>
    <dgm:pt modelId="{B36E1276-4DDB-4F27-BDA8-2919E654AE01}" type="parTrans" cxnId="{FE2C0D87-2064-40D1-89A0-37554E02DDD3}">
      <dgm:prSet/>
      <dgm:spPr/>
      <dgm:t>
        <a:bodyPr/>
        <a:lstStyle/>
        <a:p>
          <a:endParaRPr lang="zh-CN" altLang="en-US"/>
        </a:p>
      </dgm:t>
    </dgm:pt>
    <dgm:pt modelId="{AA38E54B-CB3C-4FFD-B1FD-429ACB2BDD11}" type="sibTrans" cxnId="{FE2C0D87-2064-40D1-89A0-37554E02DDD3}">
      <dgm:prSet/>
      <dgm:spPr/>
      <dgm:t>
        <a:bodyPr/>
        <a:lstStyle/>
        <a:p>
          <a:endParaRPr lang="zh-CN" altLang="en-US"/>
        </a:p>
      </dgm:t>
    </dgm:pt>
    <dgm:pt modelId="{FAC58945-2F07-2C43-A054-B230339158D3}" type="pres">
      <dgm:prSet presAssocID="{62991515-1A7B-3D42-94FA-B93BFE2B8275}" presName="Name0" presStyleCnt="0">
        <dgm:presLayoutVars>
          <dgm:chMax val="7"/>
          <dgm:dir/>
          <dgm:animLvl val="lvl"/>
          <dgm:resizeHandles val="exact"/>
        </dgm:presLayoutVars>
      </dgm:prSet>
      <dgm:spPr/>
      <dgm:t>
        <a:bodyPr/>
        <a:lstStyle/>
        <a:p>
          <a:endParaRPr lang="en-US"/>
        </a:p>
      </dgm:t>
    </dgm:pt>
    <dgm:pt modelId="{B24AD8E5-5BBA-A043-B1BE-55231EB61385}" type="pres">
      <dgm:prSet presAssocID="{AEC2B0FA-6658-6747-9A5B-C66D7469B23D}" presName="circle1" presStyleLbl="node1" presStyleIdx="0" presStyleCnt="2"/>
      <dgm:spPr>
        <a:gradFill rotWithShape="0">
          <a:gsLst>
            <a:gs pos="0">
              <a:schemeClr val="accent5">
                <a:hueOff val="0"/>
                <a:satOff val="0"/>
                <a:lumOff val="0"/>
                <a:alphaOff val="0"/>
                <a:satMod val="103000"/>
                <a:lumMod val="102000"/>
                <a:tint val="94000"/>
              </a:schemeClr>
            </a:gs>
            <a:gs pos="50000">
              <a:schemeClr val="accent5">
                <a:lumMod val="75000"/>
              </a:schemeClr>
            </a:gs>
            <a:gs pos="100000">
              <a:schemeClr val="accent6">
                <a:lumMod val="50000"/>
              </a:schemeClr>
            </a:gs>
          </a:gsLst>
        </a:gradFill>
      </dgm:spPr>
      <dgm:t>
        <a:bodyPr/>
        <a:lstStyle/>
        <a:p>
          <a:endParaRPr lang="en-US"/>
        </a:p>
      </dgm:t>
    </dgm:pt>
    <dgm:pt modelId="{FAB94517-9422-C542-A547-D2BA9A7F95B9}" type="pres">
      <dgm:prSet presAssocID="{AEC2B0FA-6658-6747-9A5B-C66D7469B23D}" presName="space" presStyleCnt="0"/>
      <dgm:spPr/>
    </dgm:pt>
    <dgm:pt modelId="{DF52013C-B163-2A43-BCB9-DA346197AACC}" type="pres">
      <dgm:prSet presAssocID="{AEC2B0FA-6658-6747-9A5B-C66D7469B23D}" presName="rect1" presStyleLbl="alignAcc1" presStyleIdx="0" presStyleCnt="2"/>
      <dgm:spPr/>
      <dgm:t>
        <a:bodyPr/>
        <a:lstStyle/>
        <a:p>
          <a:endParaRPr lang="en-US"/>
        </a:p>
      </dgm:t>
    </dgm:pt>
    <dgm:pt modelId="{EFE9FB71-F014-5B44-A87D-F0CB051DE7EE}" type="pres">
      <dgm:prSet presAssocID="{40CE1914-F1D3-6846-AF49-3DB76F7DB374}" presName="vertSpace2" presStyleLbl="node1" presStyleIdx="0" presStyleCnt="2"/>
      <dgm:spPr/>
    </dgm:pt>
    <dgm:pt modelId="{BC32EBE5-4120-AD42-BC39-322DA47AB000}" type="pres">
      <dgm:prSet presAssocID="{40CE1914-F1D3-6846-AF49-3DB76F7DB374}" presName="circle2" presStyleLbl="node1" presStyleIdx="1" presStyleCnt="2"/>
      <dgm:spPr>
        <a:gradFill rotWithShape="0">
          <a:gsLst>
            <a:gs pos="0">
              <a:schemeClr val="accent4">
                <a:lumMod val="60000"/>
                <a:lumOff val="40000"/>
              </a:schemeClr>
            </a:gs>
            <a:gs pos="50000">
              <a:schemeClr val="accent2">
                <a:lumMod val="75000"/>
              </a:schemeClr>
            </a:gs>
            <a:gs pos="100000">
              <a:schemeClr val="accent5">
                <a:hueOff val="-6758543"/>
                <a:satOff val="-17419"/>
                <a:lumOff val="-11765"/>
                <a:alphaOff val="0"/>
                <a:lumMod val="99000"/>
                <a:satMod val="120000"/>
                <a:shade val="78000"/>
              </a:schemeClr>
            </a:gs>
          </a:gsLst>
        </a:gradFill>
      </dgm:spPr>
      <dgm:t>
        <a:bodyPr/>
        <a:lstStyle/>
        <a:p>
          <a:endParaRPr lang="en-US"/>
        </a:p>
      </dgm:t>
    </dgm:pt>
    <dgm:pt modelId="{FF6C1F07-A182-D043-BA03-907F2298FA1B}" type="pres">
      <dgm:prSet presAssocID="{40CE1914-F1D3-6846-AF49-3DB76F7DB374}" presName="rect2" presStyleLbl="alignAcc1" presStyleIdx="1" presStyleCnt="2" custLinFactNeighborY="750"/>
      <dgm:spPr/>
      <dgm:t>
        <a:bodyPr/>
        <a:lstStyle/>
        <a:p>
          <a:endParaRPr lang="en-US"/>
        </a:p>
      </dgm:t>
    </dgm:pt>
    <dgm:pt modelId="{59226262-388D-C74E-9EBB-F9E96823BDFA}" type="pres">
      <dgm:prSet presAssocID="{AEC2B0FA-6658-6747-9A5B-C66D7469B23D}" presName="rect1ParTx" presStyleLbl="alignAcc1" presStyleIdx="1" presStyleCnt="2">
        <dgm:presLayoutVars>
          <dgm:chMax val="1"/>
          <dgm:bulletEnabled val="1"/>
        </dgm:presLayoutVars>
      </dgm:prSet>
      <dgm:spPr/>
      <dgm:t>
        <a:bodyPr/>
        <a:lstStyle/>
        <a:p>
          <a:endParaRPr lang="en-US"/>
        </a:p>
      </dgm:t>
    </dgm:pt>
    <dgm:pt modelId="{409FA045-CB7D-954F-8549-5C4645BD0E93}" type="pres">
      <dgm:prSet presAssocID="{AEC2B0FA-6658-6747-9A5B-C66D7469B23D}" presName="rect1ChTx" presStyleLbl="alignAcc1" presStyleIdx="1" presStyleCnt="2">
        <dgm:presLayoutVars>
          <dgm:bulletEnabled val="1"/>
        </dgm:presLayoutVars>
      </dgm:prSet>
      <dgm:spPr/>
      <dgm:t>
        <a:bodyPr/>
        <a:lstStyle/>
        <a:p>
          <a:endParaRPr lang="en-US"/>
        </a:p>
      </dgm:t>
    </dgm:pt>
    <dgm:pt modelId="{37E6DD75-310A-1C46-AC51-396B01F7407E}" type="pres">
      <dgm:prSet presAssocID="{40CE1914-F1D3-6846-AF49-3DB76F7DB374}" presName="rect2ParTx" presStyleLbl="alignAcc1" presStyleIdx="1" presStyleCnt="2">
        <dgm:presLayoutVars>
          <dgm:chMax val="1"/>
          <dgm:bulletEnabled val="1"/>
        </dgm:presLayoutVars>
      </dgm:prSet>
      <dgm:spPr/>
      <dgm:t>
        <a:bodyPr/>
        <a:lstStyle/>
        <a:p>
          <a:endParaRPr lang="en-US"/>
        </a:p>
      </dgm:t>
    </dgm:pt>
    <dgm:pt modelId="{EF07B131-4A18-A841-9538-96F12FCB5643}" type="pres">
      <dgm:prSet presAssocID="{40CE1914-F1D3-6846-AF49-3DB76F7DB374}" presName="rect2ChTx" presStyleLbl="alignAcc1" presStyleIdx="1" presStyleCnt="2">
        <dgm:presLayoutVars>
          <dgm:bulletEnabled val="1"/>
        </dgm:presLayoutVars>
      </dgm:prSet>
      <dgm:spPr/>
      <dgm:t>
        <a:bodyPr/>
        <a:lstStyle/>
        <a:p>
          <a:endParaRPr lang="en-US"/>
        </a:p>
      </dgm:t>
    </dgm:pt>
  </dgm:ptLst>
  <dgm:cxnLst>
    <dgm:cxn modelId="{2FDB5510-B1B6-1D4D-820A-34E0DA5D3B4E}" type="presOf" srcId="{AEC2B0FA-6658-6747-9A5B-C66D7469B23D}" destId="{DF52013C-B163-2A43-BCB9-DA346197AACC}" srcOrd="0" destOrd="0" presId="urn:microsoft.com/office/officeart/2005/8/layout/target3"/>
    <dgm:cxn modelId="{53122CFC-6E2A-5F4B-AC1E-D1AD1136AB6B}" type="presOf" srcId="{AEC2B0FA-6658-6747-9A5B-C66D7469B23D}" destId="{59226262-388D-C74E-9EBB-F9E96823BDFA}" srcOrd="1" destOrd="0" presId="urn:microsoft.com/office/officeart/2005/8/layout/target3"/>
    <dgm:cxn modelId="{82F08863-61F5-6E41-A8EB-C5C0183C3B8A}" type="presOf" srcId="{E3414F28-1E49-304F-AD66-CF79B10A6160}" destId="{409FA045-CB7D-954F-8549-5C4645BD0E93}" srcOrd="0" destOrd="1" presId="urn:microsoft.com/office/officeart/2005/8/layout/target3"/>
    <dgm:cxn modelId="{5F3ECA13-D65E-FF41-941F-29EFC41A15B4}" type="presOf" srcId="{5F029193-C339-FE42-BBFB-706E56DB0A45}" destId="{EF07B131-4A18-A841-9538-96F12FCB5643}" srcOrd="0" destOrd="0" presId="urn:microsoft.com/office/officeart/2005/8/layout/target3"/>
    <dgm:cxn modelId="{97F13510-E3B5-D446-A2BC-9F279FA460A8}" type="presOf" srcId="{28AE37B7-5BBC-1C42-807B-2A79F2A207A0}" destId="{409FA045-CB7D-954F-8549-5C4645BD0E93}" srcOrd="0" destOrd="0" presId="urn:microsoft.com/office/officeart/2005/8/layout/target3"/>
    <dgm:cxn modelId="{08116857-B3CE-0E43-A807-DE00D5B93715}" type="presOf" srcId="{62991515-1A7B-3D42-94FA-B93BFE2B8275}" destId="{FAC58945-2F07-2C43-A054-B230339158D3}" srcOrd="0" destOrd="0" presId="urn:microsoft.com/office/officeart/2005/8/layout/target3"/>
    <dgm:cxn modelId="{358A767B-109C-2C4C-B304-773B7CAFFB63}" srcId="{AEC2B0FA-6658-6747-9A5B-C66D7469B23D}" destId="{E06C74E9-AA52-1345-856B-8FE7E4CBB6B6}" srcOrd="2" destOrd="0" parTransId="{1D42B120-6F42-4F48-A03F-31582E4A8CC8}" sibTransId="{993265BA-F3AF-5847-87B9-57FAA64AEA1A}"/>
    <dgm:cxn modelId="{FE2C0D87-2064-40D1-89A0-37554E02DDD3}" srcId="{40CE1914-F1D3-6846-AF49-3DB76F7DB374}" destId="{79C7A609-D562-4A91-9862-4513480EB294}" srcOrd="2" destOrd="0" parTransId="{B36E1276-4DDB-4F27-BDA8-2919E654AE01}" sibTransId="{AA38E54B-CB3C-4FFD-B1FD-429ACB2BDD11}"/>
    <dgm:cxn modelId="{10C0B9B5-AC38-6C48-B1A3-A89D723CF882}" type="presOf" srcId="{E06C74E9-AA52-1345-856B-8FE7E4CBB6B6}" destId="{409FA045-CB7D-954F-8549-5C4645BD0E93}" srcOrd="0" destOrd="2" presId="urn:microsoft.com/office/officeart/2005/8/layout/target3"/>
    <dgm:cxn modelId="{01D3089A-EEAA-A14E-8D5F-034173156E13}" srcId="{62991515-1A7B-3D42-94FA-B93BFE2B8275}" destId="{40CE1914-F1D3-6846-AF49-3DB76F7DB374}" srcOrd="1" destOrd="0" parTransId="{26D496D4-A55A-CD47-8420-827A1C1763A7}" sibTransId="{A56A1B73-84E0-5C48-8292-A0BF9060CC70}"/>
    <dgm:cxn modelId="{EAAF92F7-FB9E-A64C-A2D3-E08535154697}" srcId="{40CE1914-F1D3-6846-AF49-3DB76F7DB374}" destId="{5F029193-C339-FE42-BBFB-706E56DB0A45}" srcOrd="0" destOrd="0" parTransId="{361CB885-51E7-2B4D-9D27-D86116A9DED2}" sibTransId="{13F9432E-DFCE-3F4E-A264-4FE55973A135}"/>
    <dgm:cxn modelId="{8A76C7CA-822F-B249-A776-9875DB4AAD28}" srcId="{62991515-1A7B-3D42-94FA-B93BFE2B8275}" destId="{AEC2B0FA-6658-6747-9A5B-C66D7469B23D}" srcOrd="0" destOrd="0" parTransId="{4B015975-1875-1344-8421-A10EE0FF8DC5}" sibTransId="{2BBE3BAC-9597-1946-8532-F278630D58DD}"/>
    <dgm:cxn modelId="{ED825B81-59C7-2642-9A19-FF470A7F9E78}" type="presOf" srcId="{CBD36D6E-E55B-AB44-BF94-DA76CB357614}" destId="{EF07B131-4A18-A841-9538-96F12FCB5643}" srcOrd="0" destOrd="1" presId="urn:microsoft.com/office/officeart/2005/8/layout/target3"/>
    <dgm:cxn modelId="{9584F749-A946-5F41-AE5A-27E3E96F2DF7}" srcId="{40CE1914-F1D3-6846-AF49-3DB76F7DB374}" destId="{CBD36D6E-E55B-AB44-BF94-DA76CB357614}" srcOrd="1" destOrd="0" parTransId="{863412D0-E921-4246-ADCE-AEA820B6FB32}" sibTransId="{75BFD11A-7B28-9D43-BD29-93F83EF37F1A}"/>
    <dgm:cxn modelId="{9022D004-62DC-814B-BA68-68E2CFCF2385}" srcId="{AEC2B0FA-6658-6747-9A5B-C66D7469B23D}" destId="{E3414F28-1E49-304F-AD66-CF79B10A6160}" srcOrd="1" destOrd="0" parTransId="{55A2D095-6AB7-AA44-905C-86F6792D7C31}" sibTransId="{86F53FE6-4996-F54B-A64C-AC1630894954}"/>
    <dgm:cxn modelId="{952C084D-7656-4DD7-AA58-847E7E1F249B}" type="presOf" srcId="{79C7A609-D562-4A91-9862-4513480EB294}" destId="{EF07B131-4A18-A841-9538-96F12FCB5643}" srcOrd="0" destOrd="2" presId="urn:microsoft.com/office/officeart/2005/8/layout/target3"/>
    <dgm:cxn modelId="{C0FDC405-D8F1-BB4B-9459-1C70A71C32D5}" type="presOf" srcId="{40CE1914-F1D3-6846-AF49-3DB76F7DB374}" destId="{FF6C1F07-A182-D043-BA03-907F2298FA1B}" srcOrd="0" destOrd="0" presId="urn:microsoft.com/office/officeart/2005/8/layout/target3"/>
    <dgm:cxn modelId="{D86F01CF-9976-2049-A814-031EA9F7DA46}" type="presOf" srcId="{40CE1914-F1D3-6846-AF49-3DB76F7DB374}" destId="{37E6DD75-310A-1C46-AC51-396B01F7407E}" srcOrd="1" destOrd="0" presId="urn:microsoft.com/office/officeart/2005/8/layout/target3"/>
    <dgm:cxn modelId="{E424C22D-D668-334A-B6C8-52215922066E}" srcId="{AEC2B0FA-6658-6747-9A5B-C66D7469B23D}" destId="{28AE37B7-5BBC-1C42-807B-2A79F2A207A0}" srcOrd="0" destOrd="0" parTransId="{7EBFE03F-E120-554A-9639-2FB50BED69C6}" sibTransId="{8BA35172-64E6-B344-95D6-20CD62FDB370}"/>
    <dgm:cxn modelId="{126C661D-580A-F44E-9FAC-015BC78A7DA7}" type="presParOf" srcId="{FAC58945-2F07-2C43-A054-B230339158D3}" destId="{B24AD8E5-5BBA-A043-B1BE-55231EB61385}" srcOrd="0" destOrd="0" presId="urn:microsoft.com/office/officeart/2005/8/layout/target3"/>
    <dgm:cxn modelId="{9EF44363-D713-DA4E-8D55-0F47EAB17C70}" type="presParOf" srcId="{FAC58945-2F07-2C43-A054-B230339158D3}" destId="{FAB94517-9422-C542-A547-D2BA9A7F95B9}" srcOrd="1" destOrd="0" presId="urn:microsoft.com/office/officeart/2005/8/layout/target3"/>
    <dgm:cxn modelId="{FE72AD67-78DF-0747-8919-8272E4501F55}" type="presParOf" srcId="{FAC58945-2F07-2C43-A054-B230339158D3}" destId="{DF52013C-B163-2A43-BCB9-DA346197AACC}" srcOrd="2" destOrd="0" presId="urn:microsoft.com/office/officeart/2005/8/layout/target3"/>
    <dgm:cxn modelId="{F0B4C724-3B04-724E-B846-117A1A2B3D5C}" type="presParOf" srcId="{FAC58945-2F07-2C43-A054-B230339158D3}" destId="{EFE9FB71-F014-5B44-A87D-F0CB051DE7EE}" srcOrd="3" destOrd="0" presId="urn:microsoft.com/office/officeart/2005/8/layout/target3"/>
    <dgm:cxn modelId="{CC5602B4-9A93-A24B-9E1D-1CE538462BA6}" type="presParOf" srcId="{FAC58945-2F07-2C43-A054-B230339158D3}" destId="{BC32EBE5-4120-AD42-BC39-322DA47AB000}" srcOrd="4" destOrd="0" presId="urn:microsoft.com/office/officeart/2005/8/layout/target3"/>
    <dgm:cxn modelId="{D40C63E1-C713-0741-B46F-5DF9C76E0544}" type="presParOf" srcId="{FAC58945-2F07-2C43-A054-B230339158D3}" destId="{FF6C1F07-A182-D043-BA03-907F2298FA1B}" srcOrd="5" destOrd="0" presId="urn:microsoft.com/office/officeart/2005/8/layout/target3"/>
    <dgm:cxn modelId="{8040C66B-3C0A-3B45-8E6A-E492303A9F46}" type="presParOf" srcId="{FAC58945-2F07-2C43-A054-B230339158D3}" destId="{59226262-388D-C74E-9EBB-F9E96823BDFA}" srcOrd="6" destOrd="0" presId="urn:microsoft.com/office/officeart/2005/8/layout/target3"/>
    <dgm:cxn modelId="{86EB0D56-08D4-7647-9755-281AD1E66C7B}" type="presParOf" srcId="{FAC58945-2F07-2C43-A054-B230339158D3}" destId="{409FA045-CB7D-954F-8549-5C4645BD0E93}" srcOrd="7" destOrd="0" presId="urn:microsoft.com/office/officeart/2005/8/layout/target3"/>
    <dgm:cxn modelId="{54A46CD5-92AA-0E4E-8281-E3563C8C8D92}" type="presParOf" srcId="{FAC58945-2F07-2C43-A054-B230339158D3}" destId="{37E6DD75-310A-1C46-AC51-396B01F7407E}" srcOrd="8" destOrd="0" presId="urn:microsoft.com/office/officeart/2005/8/layout/target3"/>
    <dgm:cxn modelId="{10ADCFC3-7656-E245-A8DF-3B3624812896}" type="presParOf" srcId="{FAC58945-2F07-2C43-A054-B230339158D3}" destId="{EF07B131-4A18-A841-9538-96F12FCB5643}"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3A9AD7-669D-4D43-8AC9-91507FAF7495}" type="doc">
      <dgm:prSet loTypeId="urn:microsoft.com/office/officeart/2005/8/layout/hierarchy3" loCatId="hierarchy" qsTypeId="urn:microsoft.com/office/officeart/2005/8/quickstyle/simple4" qsCatId="simple" csTypeId="urn:microsoft.com/office/officeart/2005/8/colors/colorful5" csCatId="colorful" phldr="1"/>
      <dgm:spPr/>
      <dgm:t>
        <a:bodyPr/>
        <a:lstStyle/>
        <a:p>
          <a:endParaRPr lang="en-US"/>
        </a:p>
      </dgm:t>
    </dgm:pt>
    <dgm:pt modelId="{80F87F66-9B96-A447-BE8E-946526E5ACCA}">
      <dgm:prSet/>
      <dgm:spPr/>
      <dgm:t>
        <a:bodyPr/>
        <a:lstStyle/>
        <a:p>
          <a:pPr rtl="0"/>
          <a:r>
            <a:rPr lang="zh-CN" altLang="en-US" dirty="0" smtClean="0"/>
            <a:t>第十四修正案</a:t>
          </a:r>
          <a:r>
            <a:rPr lang="en-US" dirty="0" smtClean="0"/>
            <a:t>; </a:t>
          </a:r>
        </a:p>
        <a:p>
          <a:pPr rtl="0"/>
          <a:r>
            <a:rPr lang="zh-CN" altLang="en-US" dirty="0" smtClean="0"/>
            <a:t>正当程序</a:t>
          </a:r>
          <a:endParaRPr lang="en-US" dirty="0"/>
        </a:p>
      </dgm:t>
    </dgm:pt>
    <dgm:pt modelId="{A735D3D4-3109-7C4F-8973-9C1FCD0F3401}" type="parTrans" cxnId="{60503AF8-B3A2-AC4B-882A-A704E43B96CB}">
      <dgm:prSet/>
      <dgm:spPr/>
      <dgm:t>
        <a:bodyPr/>
        <a:lstStyle/>
        <a:p>
          <a:endParaRPr lang="en-US"/>
        </a:p>
      </dgm:t>
    </dgm:pt>
    <dgm:pt modelId="{41D409ED-DB98-C544-A294-4C67663165AB}" type="sibTrans" cxnId="{60503AF8-B3A2-AC4B-882A-A704E43B96CB}">
      <dgm:prSet/>
      <dgm:spPr/>
      <dgm:t>
        <a:bodyPr/>
        <a:lstStyle/>
        <a:p>
          <a:endParaRPr lang="en-US"/>
        </a:p>
      </dgm:t>
    </dgm:pt>
    <dgm:pt modelId="{64D87BAB-F509-EB46-B16E-0E35E3B9E52B}">
      <dgm:prSet/>
      <dgm:spPr/>
      <dgm:t>
        <a:bodyPr/>
        <a:lstStyle/>
        <a:p>
          <a:pPr rtl="0"/>
          <a:r>
            <a:rPr lang="zh-CN" altLang="en-US" b="1" dirty="0" smtClean="0"/>
            <a:t>每个人的生命、自由和财产都受到保护以免于除正当程序之外的剥夺</a:t>
          </a:r>
          <a:endParaRPr lang="en-US" b="1" dirty="0"/>
        </a:p>
      </dgm:t>
    </dgm:pt>
    <dgm:pt modelId="{CF9BC7F1-F11D-7F42-902D-CBFC9B62A54E}" type="parTrans" cxnId="{099F4AC7-32FA-E442-BD29-4E7EB3FA6A96}">
      <dgm:prSet/>
      <dgm:spPr/>
      <dgm:t>
        <a:bodyPr/>
        <a:lstStyle/>
        <a:p>
          <a:endParaRPr lang="en-US"/>
        </a:p>
      </dgm:t>
    </dgm:pt>
    <dgm:pt modelId="{AEAE6690-0B92-A24F-BC8C-AAF02B7DD0B5}" type="sibTrans" cxnId="{099F4AC7-32FA-E442-BD29-4E7EB3FA6A96}">
      <dgm:prSet/>
      <dgm:spPr/>
      <dgm:t>
        <a:bodyPr/>
        <a:lstStyle/>
        <a:p>
          <a:endParaRPr lang="en-US"/>
        </a:p>
      </dgm:t>
    </dgm:pt>
    <dgm:pt modelId="{1E5DBEAF-AAEF-024A-B12D-E17BE65947F4}">
      <dgm:prSet/>
      <dgm:spPr/>
      <dgm:t>
        <a:bodyPr/>
        <a:lstStyle/>
        <a:p>
          <a:pPr rtl="0"/>
          <a:r>
            <a:rPr lang="zh-CN" altLang="en-US" dirty="0" smtClean="0"/>
            <a:t>第十四修正案</a:t>
          </a:r>
          <a:endParaRPr lang="en-US" altLang="zh-CN" dirty="0" smtClean="0"/>
        </a:p>
        <a:p>
          <a:pPr rtl="0"/>
          <a:r>
            <a:rPr lang="zh-CN" altLang="en-US" dirty="0" smtClean="0"/>
            <a:t>实质性正当程序</a:t>
          </a:r>
          <a:endParaRPr lang="en-US" dirty="0"/>
        </a:p>
      </dgm:t>
    </dgm:pt>
    <dgm:pt modelId="{E42ECFC4-05D6-D74D-827C-3D3E83526C62}" type="parTrans" cxnId="{2129399B-401C-AA45-BC1C-FC1B5F450DB2}">
      <dgm:prSet/>
      <dgm:spPr/>
      <dgm:t>
        <a:bodyPr/>
        <a:lstStyle/>
        <a:p>
          <a:endParaRPr lang="en-US"/>
        </a:p>
      </dgm:t>
    </dgm:pt>
    <dgm:pt modelId="{F33E33D3-DD09-B144-ABD1-B8B499FF5ADF}" type="sibTrans" cxnId="{2129399B-401C-AA45-BC1C-FC1B5F450DB2}">
      <dgm:prSet/>
      <dgm:spPr/>
      <dgm:t>
        <a:bodyPr/>
        <a:lstStyle/>
        <a:p>
          <a:endParaRPr lang="en-US"/>
        </a:p>
      </dgm:t>
    </dgm:pt>
    <dgm:pt modelId="{0C940752-7593-4C4D-998D-8582B994EC3F}">
      <dgm:prSet/>
      <dgm:spPr/>
      <dgm:t>
        <a:bodyPr/>
        <a:lstStyle/>
        <a:p>
          <a:pPr rtl="0"/>
          <a:r>
            <a:rPr lang="zh-CN" altLang="en-US" b="1" dirty="0" smtClean="0"/>
            <a:t>有些剥夺过于严重以至于任何的程序都是不足的</a:t>
          </a:r>
          <a:endParaRPr lang="en-US" b="1" dirty="0" smtClean="0"/>
        </a:p>
      </dgm:t>
    </dgm:pt>
    <dgm:pt modelId="{14617ECB-E56F-C749-AD0D-9D476F7886C0}" type="parTrans" cxnId="{C016E303-C470-344A-8B6D-EBF4030D738B}">
      <dgm:prSet/>
      <dgm:spPr/>
      <dgm:t>
        <a:bodyPr/>
        <a:lstStyle/>
        <a:p>
          <a:endParaRPr lang="en-US"/>
        </a:p>
      </dgm:t>
    </dgm:pt>
    <dgm:pt modelId="{83764B29-CE28-1748-A42B-76CE48372AF3}" type="sibTrans" cxnId="{C016E303-C470-344A-8B6D-EBF4030D738B}">
      <dgm:prSet/>
      <dgm:spPr/>
      <dgm:t>
        <a:bodyPr/>
        <a:lstStyle/>
        <a:p>
          <a:endParaRPr lang="en-US"/>
        </a:p>
      </dgm:t>
    </dgm:pt>
    <dgm:pt modelId="{F5439340-226F-404A-98E8-4C4F3FF0119A}">
      <dgm:prSet/>
      <dgm:spPr/>
      <dgm:t>
        <a:bodyPr/>
        <a:lstStyle/>
        <a:p>
          <a:pPr rtl="0"/>
          <a:r>
            <a:rPr lang="zh-CN" altLang="en-US" dirty="0" smtClean="0"/>
            <a:t>第十四修正案</a:t>
          </a:r>
          <a:endParaRPr lang="en-US" altLang="zh-CN" dirty="0" smtClean="0"/>
        </a:p>
        <a:p>
          <a:pPr rtl="0"/>
          <a:r>
            <a:rPr lang="zh-CN" altLang="en-US" dirty="0" smtClean="0"/>
            <a:t>平等保护</a:t>
          </a:r>
          <a:r>
            <a:rPr lang="en-US" dirty="0" smtClean="0"/>
            <a:t> </a:t>
          </a:r>
          <a:endParaRPr lang="en-US" dirty="0"/>
        </a:p>
      </dgm:t>
    </dgm:pt>
    <dgm:pt modelId="{64B4CA72-81D3-6244-929A-059C2D5153DF}" type="parTrans" cxnId="{E635DDB0-7D7A-814D-BEAA-A762D67D62EB}">
      <dgm:prSet/>
      <dgm:spPr/>
      <dgm:t>
        <a:bodyPr/>
        <a:lstStyle/>
        <a:p>
          <a:endParaRPr lang="en-US"/>
        </a:p>
      </dgm:t>
    </dgm:pt>
    <dgm:pt modelId="{1E433495-BAFA-8847-ACA5-50134D5C25D8}" type="sibTrans" cxnId="{E635DDB0-7D7A-814D-BEAA-A762D67D62EB}">
      <dgm:prSet/>
      <dgm:spPr/>
      <dgm:t>
        <a:bodyPr/>
        <a:lstStyle/>
        <a:p>
          <a:endParaRPr lang="en-US"/>
        </a:p>
      </dgm:t>
    </dgm:pt>
    <dgm:pt modelId="{5CD46D51-2758-594B-8518-6E03483BA4C6}">
      <dgm:prSet/>
      <dgm:spPr/>
      <dgm:t>
        <a:bodyPr/>
        <a:lstStyle/>
        <a:p>
          <a:pPr rtl="0"/>
          <a:r>
            <a:rPr lang="zh-CN" altLang="en-US" b="1" dirty="0" smtClean="0"/>
            <a:t>在相似的条件和环境下，各州必须对每个人都给与同样的对待</a:t>
          </a:r>
          <a:endParaRPr lang="en-US" b="1" dirty="0" smtClean="0"/>
        </a:p>
      </dgm:t>
    </dgm:pt>
    <dgm:pt modelId="{F7C4C5DB-9721-1546-B292-1D1B01971EB6}" type="parTrans" cxnId="{85272A3E-7897-A54A-B419-424EC62BFACB}">
      <dgm:prSet/>
      <dgm:spPr/>
      <dgm:t>
        <a:bodyPr/>
        <a:lstStyle/>
        <a:p>
          <a:endParaRPr lang="en-US"/>
        </a:p>
      </dgm:t>
    </dgm:pt>
    <dgm:pt modelId="{79000F1D-D201-3C4D-907A-48262216DE93}" type="sibTrans" cxnId="{85272A3E-7897-A54A-B419-424EC62BFACB}">
      <dgm:prSet/>
      <dgm:spPr/>
      <dgm:t>
        <a:bodyPr/>
        <a:lstStyle/>
        <a:p>
          <a:endParaRPr lang="en-US"/>
        </a:p>
      </dgm:t>
    </dgm:pt>
    <dgm:pt modelId="{D63F9C73-73C0-904E-9C72-89C4327186C1}">
      <dgm:prSet/>
      <dgm:spPr/>
      <dgm:t>
        <a:bodyPr/>
        <a:lstStyle/>
        <a:p>
          <a:pPr rtl="0"/>
          <a:r>
            <a:rPr lang="zh-CN" altLang="en-US" dirty="0" smtClean="0"/>
            <a:t>特权和豁免</a:t>
          </a:r>
          <a:r>
            <a:rPr lang="en-US" dirty="0" smtClean="0"/>
            <a:t> </a:t>
          </a:r>
          <a:endParaRPr lang="en-US" dirty="0"/>
        </a:p>
      </dgm:t>
    </dgm:pt>
    <dgm:pt modelId="{F16BE1EB-7A3F-784D-B310-8CD5377778E7}" type="parTrans" cxnId="{215CD122-4E70-254A-9BA4-1495BF4242BD}">
      <dgm:prSet/>
      <dgm:spPr/>
      <dgm:t>
        <a:bodyPr/>
        <a:lstStyle/>
        <a:p>
          <a:endParaRPr lang="en-US"/>
        </a:p>
      </dgm:t>
    </dgm:pt>
    <dgm:pt modelId="{C030F915-7093-FD4B-99C6-FA1584D96570}" type="sibTrans" cxnId="{215CD122-4E70-254A-9BA4-1495BF4242BD}">
      <dgm:prSet/>
      <dgm:spPr/>
      <dgm:t>
        <a:bodyPr/>
        <a:lstStyle/>
        <a:p>
          <a:endParaRPr lang="en-US"/>
        </a:p>
      </dgm:t>
    </dgm:pt>
    <dgm:pt modelId="{B8267664-93EA-3145-A4BE-9B5FB7100AE8}">
      <dgm:prSet/>
      <dgm:spPr/>
      <dgm:t>
        <a:bodyPr/>
        <a:lstStyle/>
        <a:p>
          <a:pPr rtl="0"/>
          <a:r>
            <a:rPr lang="en-US" b="1" dirty="0" smtClean="0"/>
            <a:t>(</a:t>
          </a:r>
          <a:r>
            <a:rPr lang="zh-CN" altLang="en-US" b="1" dirty="0" smtClean="0"/>
            <a:t>宪法第四条第</a:t>
          </a:r>
          <a:r>
            <a:rPr lang="en-US" altLang="zh-CN" b="1" dirty="0" smtClean="0"/>
            <a:t>2</a:t>
          </a:r>
          <a:r>
            <a:rPr lang="zh-CN" altLang="en-US" b="1" dirty="0" smtClean="0"/>
            <a:t>款</a:t>
          </a:r>
          <a:r>
            <a:rPr lang="en-US" b="1" dirty="0" smtClean="0"/>
            <a:t>) </a:t>
          </a:r>
          <a:r>
            <a:rPr lang="zh-CN" altLang="en-US" b="1" dirty="0" smtClean="0"/>
            <a:t>防止各州以歧视性的方式对待其他州的公民</a:t>
          </a:r>
          <a:endParaRPr lang="en-US" b="1" dirty="0"/>
        </a:p>
      </dgm:t>
    </dgm:pt>
    <dgm:pt modelId="{1C2CF025-801F-7445-811B-38A14F71EF0F}" type="parTrans" cxnId="{99A357EE-1E8B-2444-AA28-2E8AA70BC3B2}">
      <dgm:prSet/>
      <dgm:spPr/>
      <dgm:t>
        <a:bodyPr/>
        <a:lstStyle/>
        <a:p>
          <a:endParaRPr lang="en-US"/>
        </a:p>
      </dgm:t>
    </dgm:pt>
    <dgm:pt modelId="{B20CB496-C85A-134B-A780-8F9F2FE77B8E}" type="sibTrans" cxnId="{99A357EE-1E8B-2444-AA28-2E8AA70BC3B2}">
      <dgm:prSet/>
      <dgm:spPr/>
      <dgm:t>
        <a:bodyPr/>
        <a:lstStyle/>
        <a:p>
          <a:endParaRPr lang="en-US"/>
        </a:p>
      </dgm:t>
    </dgm:pt>
    <dgm:pt modelId="{DB8DB574-E1D3-B143-A10B-07364AE877B3}">
      <dgm:prSet/>
      <dgm:spPr/>
      <dgm:t>
        <a:bodyPr/>
        <a:lstStyle/>
        <a:p>
          <a:pPr rtl="0"/>
          <a:r>
            <a:rPr lang="zh-CN" altLang="en-US" b="1" dirty="0" smtClean="0"/>
            <a:t>第十四修正案</a:t>
          </a:r>
          <a:r>
            <a:rPr lang="en-US" b="1" dirty="0" smtClean="0"/>
            <a:t>(privileges of U.S. citizenship . . Travel etc.)</a:t>
          </a:r>
          <a:endParaRPr lang="en-US" b="1" dirty="0"/>
        </a:p>
      </dgm:t>
    </dgm:pt>
    <dgm:pt modelId="{C5A29B17-987C-D04C-A41B-D562A1D4C1FC}" type="parTrans" cxnId="{63D99DBB-2264-BB4A-A88E-95C42A4C4B4A}">
      <dgm:prSet/>
      <dgm:spPr/>
      <dgm:t>
        <a:bodyPr/>
        <a:lstStyle/>
        <a:p>
          <a:endParaRPr lang="en-US"/>
        </a:p>
      </dgm:t>
    </dgm:pt>
    <dgm:pt modelId="{09ED77F2-485C-0145-9D1F-6F3724261500}" type="sibTrans" cxnId="{63D99DBB-2264-BB4A-A88E-95C42A4C4B4A}">
      <dgm:prSet/>
      <dgm:spPr/>
      <dgm:t>
        <a:bodyPr/>
        <a:lstStyle/>
        <a:p>
          <a:endParaRPr lang="en-US"/>
        </a:p>
      </dgm:t>
    </dgm:pt>
    <dgm:pt modelId="{0CE4D31A-AD20-154D-97E5-F8D95D48119C}">
      <dgm:prSet/>
      <dgm:spPr/>
      <dgm:t>
        <a:bodyPr/>
        <a:lstStyle/>
        <a:p>
          <a:pPr rtl="0"/>
          <a:r>
            <a:rPr lang="zh-CN" altLang="en-US" dirty="0" smtClean="0"/>
            <a:t>宗教、集会和言论的自由</a:t>
          </a:r>
          <a:endParaRPr lang="en-US" dirty="0"/>
        </a:p>
      </dgm:t>
    </dgm:pt>
    <dgm:pt modelId="{C9F427AB-5272-4A44-AAC3-B69A4D030AAE}" type="parTrans" cxnId="{BD4037B8-EF3E-004E-93CE-4D9AF0AF24B1}">
      <dgm:prSet/>
      <dgm:spPr/>
      <dgm:t>
        <a:bodyPr/>
        <a:lstStyle/>
        <a:p>
          <a:endParaRPr lang="en-US"/>
        </a:p>
      </dgm:t>
    </dgm:pt>
    <dgm:pt modelId="{281A9C28-F799-CA42-BCBB-7D550CDC4C4B}" type="sibTrans" cxnId="{BD4037B8-EF3E-004E-93CE-4D9AF0AF24B1}">
      <dgm:prSet/>
      <dgm:spPr/>
      <dgm:t>
        <a:bodyPr/>
        <a:lstStyle/>
        <a:p>
          <a:endParaRPr lang="en-US"/>
        </a:p>
      </dgm:t>
    </dgm:pt>
    <dgm:pt modelId="{6191CBBB-CA64-5641-839F-3AD9161E6306}">
      <dgm:prSet/>
      <dgm:spPr/>
      <dgm:t>
        <a:bodyPr/>
        <a:lstStyle/>
        <a:p>
          <a:pPr rtl="0"/>
          <a:r>
            <a:rPr lang="zh-CN" altLang="en-US" b="1" dirty="0" smtClean="0"/>
            <a:t>宗教活动自由条款和宗教自由恢复法案</a:t>
          </a:r>
          <a:endParaRPr lang="en-US" b="1" dirty="0"/>
        </a:p>
      </dgm:t>
    </dgm:pt>
    <dgm:pt modelId="{CBAD83F9-7714-AF4A-A5FE-2CB149FE0935}" type="parTrans" cxnId="{F879B67C-7960-FA4A-B5F1-67AFE5DEC3CD}">
      <dgm:prSet/>
      <dgm:spPr/>
      <dgm:t>
        <a:bodyPr/>
        <a:lstStyle/>
        <a:p>
          <a:endParaRPr lang="en-US"/>
        </a:p>
      </dgm:t>
    </dgm:pt>
    <dgm:pt modelId="{913D6BE8-166D-9242-A83C-31226C6B3B7B}" type="sibTrans" cxnId="{F879B67C-7960-FA4A-B5F1-67AFE5DEC3CD}">
      <dgm:prSet/>
      <dgm:spPr/>
      <dgm:t>
        <a:bodyPr/>
        <a:lstStyle/>
        <a:p>
          <a:endParaRPr lang="en-US"/>
        </a:p>
      </dgm:t>
    </dgm:pt>
    <dgm:pt modelId="{EF8E6AC3-7D49-524B-A5C1-593D2F70BCF4}">
      <dgm:prSet/>
      <dgm:spPr/>
      <dgm:t>
        <a:bodyPr/>
        <a:lstStyle/>
        <a:p>
          <a:r>
            <a:rPr lang="zh-CN" altLang="en-US" b="1" dirty="0" smtClean="0"/>
            <a:t>政教分离条款（第一修正案）</a:t>
          </a:r>
          <a:r>
            <a:rPr lang="en-US" b="1" dirty="0" smtClean="0"/>
            <a:t>Establishment Clause</a:t>
          </a:r>
          <a:endParaRPr lang="en-US" b="1" dirty="0"/>
        </a:p>
      </dgm:t>
    </dgm:pt>
    <dgm:pt modelId="{716015CC-F309-BA45-848E-14EE2248CDAF}" type="parTrans" cxnId="{230425FF-9983-7142-BC08-A10425D45AA8}">
      <dgm:prSet/>
      <dgm:spPr/>
      <dgm:t>
        <a:bodyPr/>
        <a:lstStyle/>
        <a:p>
          <a:endParaRPr lang="en-US"/>
        </a:p>
      </dgm:t>
    </dgm:pt>
    <dgm:pt modelId="{FBCCFBB3-8F46-0549-BCC5-25129EDA464F}" type="sibTrans" cxnId="{230425FF-9983-7142-BC08-A10425D45AA8}">
      <dgm:prSet/>
      <dgm:spPr/>
      <dgm:t>
        <a:bodyPr/>
        <a:lstStyle/>
        <a:p>
          <a:endParaRPr lang="en-US"/>
        </a:p>
      </dgm:t>
    </dgm:pt>
    <dgm:pt modelId="{21914C57-E47A-D641-8845-5B057AED9495}" type="pres">
      <dgm:prSet presAssocID="{F73A9AD7-669D-4D43-8AC9-91507FAF7495}" presName="diagram" presStyleCnt="0">
        <dgm:presLayoutVars>
          <dgm:chPref val="1"/>
          <dgm:dir/>
          <dgm:animOne val="branch"/>
          <dgm:animLvl val="lvl"/>
          <dgm:resizeHandles/>
        </dgm:presLayoutVars>
      </dgm:prSet>
      <dgm:spPr/>
      <dgm:t>
        <a:bodyPr/>
        <a:lstStyle/>
        <a:p>
          <a:endParaRPr lang="en-US"/>
        </a:p>
      </dgm:t>
    </dgm:pt>
    <dgm:pt modelId="{1F3F8D22-C44F-7E44-8B80-93D260E1F386}" type="pres">
      <dgm:prSet presAssocID="{80F87F66-9B96-A447-BE8E-946526E5ACCA}" presName="root" presStyleCnt="0"/>
      <dgm:spPr/>
    </dgm:pt>
    <dgm:pt modelId="{01657412-979E-F64C-A03E-93D781200C75}" type="pres">
      <dgm:prSet presAssocID="{80F87F66-9B96-A447-BE8E-946526E5ACCA}" presName="rootComposite" presStyleCnt="0"/>
      <dgm:spPr/>
    </dgm:pt>
    <dgm:pt modelId="{908BA1F8-B252-1C40-A309-D67591D06287}" type="pres">
      <dgm:prSet presAssocID="{80F87F66-9B96-A447-BE8E-946526E5ACCA}" presName="rootText" presStyleLbl="node1" presStyleIdx="0" presStyleCnt="5"/>
      <dgm:spPr/>
      <dgm:t>
        <a:bodyPr/>
        <a:lstStyle/>
        <a:p>
          <a:endParaRPr lang="en-US"/>
        </a:p>
      </dgm:t>
    </dgm:pt>
    <dgm:pt modelId="{63F89D7C-C2B2-5444-9F63-CAEC7C20DDC8}" type="pres">
      <dgm:prSet presAssocID="{80F87F66-9B96-A447-BE8E-946526E5ACCA}" presName="rootConnector" presStyleLbl="node1" presStyleIdx="0" presStyleCnt="5"/>
      <dgm:spPr/>
      <dgm:t>
        <a:bodyPr/>
        <a:lstStyle/>
        <a:p>
          <a:endParaRPr lang="en-US"/>
        </a:p>
      </dgm:t>
    </dgm:pt>
    <dgm:pt modelId="{A8EC742E-989A-ED45-8815-04EFB7037B85}" type="pres">
      <dgm:prSet presAssocID="{80F87F66-9B96-A447-BE8E-946526E5ACCA}" presName="childShape" presStyleCnt="0"/>
      <dgm:spPr/>
    </dgm:pt>
    <dgm:pt modelId="{D751893A-A58C-DF48-A9E8-F05B60973BEC}" type="pres">
      <dgm:prSet presAssocID="{CF9BC7F1-F11D-7F42-902D-CBFC9B62A54E}" presName="Name13" presStyleLbl="parChTrans1D2" presStyleIdx="0" presStyleCnt="7"/>
      <dgm:spPr/>
      <dgm:t>
        <a:bodyPr/>
        <a:lstStyle/>
        <a:p>
          <a:endParaRPr lang="en-US"/>
        </a:p>
      </dgm:t>
    </dgm:pt>
    <dgm:pt modelId="{FC8A49E7-61AE-D74E-A89C-CDE84D11EA1C}" type="pres">
      <dgm:prSet presAssocID="{64D87BAB-F509-EB46-B16E-0E35E3B9E52B}" presName="childText" presStyleLbl="bgAcc1" presStyleIdx="0" presStyleCnt="7">
        <dgm:presLayoutVars>
          <dgm:bulletEnabled val="1"/>
        </dgm:presLayoutVars>
      </dgm:prSet>
      <dgm:spPr/>
      <dgm:t>
        <a:bodyPr/>
        <a:lstStyle/>
        <a:p>
          <a:endParaRPr lang="en-US"/>
        </a:p>
      </dgm:t>
    </dgm:pt>
    <dgm:pt modelId="{2BE74B81-761E-0C41-968B-F5236BD3A353}" type="pres">
      <dgm:prSet presAssocID="{1E5DBEAF-AAEF-024A-B12D-E17BE65947F4}" presName="root" presStyleCnt="0"/>
      <dgm:spPr/>
    </dgm:pt>
    <dgm:pt modelId="{3C2E42FF-F669-0C4A-920C-B35DDBA1F985}" type="pres">
      <dgm:prSet presAssocID="{1E5DBEAF-AAEF-024A-B12D-E17BE65947F4}" presName="rootComposite" presStyleCnt="0"/>
      <dgm:spPr/>
    </dgm:pt>
    <dgm:pt modelId="{8194C784-B752-A449-957A-342285183752}" type="pres">
      <dgm:prSet presAssocID="{1E5DBEAF-AAEF-024A-B12D-E17BE65947F4}" presName="rootText" presStyleLbl="node1" presStyleIdx="1" presStyleCnt="5"/>
      <dgm:spPr/>
      <dgm:t>
        <a:bodyPr/>
        <a:lstStyle/>
        <a:p>
          <a:endParaRPr lang="en-US"/>
        </a:p>
      </dgm:t>
    </dgm:pt>
    <dgm:pt modelId="{31C3AA7A-E23C-2E47-83DD-31ECE2CC6C6D}" type="pres">
      <dgm:prSet presAssocID="{1E5DBEAF-AAEF-024A-B12D-E17BE65947F4}" presName="rootConnector" presStyleLbl="node1" presStyleIdx="1" presStyleCnt="5"/>
      <dgm:spPr/>
      <dgm:t>
        <a:bodyPr/>
        <a:lstStyle/>
        <a:p>
          <a:endParaRPr lang="en-US"/>
        </a:p>
      </dgm:t>
    </dgm:pt>
    <dgm:pt modelId="{DE6358C3-479A-DB4B-A534-F1FAE87D1A13}" type="pres">
      <dgm:prSet presAssocID="{1E5DBEAF-AAEF-024A-B12D-E17BE65947F4}" presName="childShape" presStyleCnt="0"/>
      <dgm:spPr/>
    </dgm:pt>
    <dgm:pt modelId="{52D12357-1128-AD4B-92E8-D96ADAB3F19F}" type="pres">
      <dgm:prSet presAssocID="{14617ECB-E56F-C749-AD0D-9D476F7886C0}" presName="Name13" presStyleLbl="parChTrans1D2" presStyleIdx="1" presStyleCnt="7"/>
      <dgm:spPr/>
      <dgm:t>
        <a:bodyPr/>
        <a:lstStyle/>
        <a:p>
          <a:endParaRPr lang="en-US"/>
        </a:p>
      </dgm:t>
    </dgm:pt>
    <dgm:pt modelId="{77447E4B-798C-8447-9405-A02D5D1FA769}" type="pres">
      <dgm:prSet presAssocID="{0C940752-7593-4C4D-998D-8582B994EC3F}" presName="childText" presStyleLbl="bgAcc1" presStyleIdx="1" presStyleCnt="7">
        <dgm:presLayoutVars>
          <dgm:bulletEnabled val="1"/>
        </dgm:presLayoutVars>
      </dgm:prSet>
      <dgm:spPr/>
      <dgm:t>
        <a:bodyPr/>
        <a:lstStyle/>
        <a:p>
          <a:endParaRPr lang="en-US"/>
        </a:p>
      </dgm:t>
    </dgm:pt>
    <dgm:pt modelId="{D4551343-BB56-044B-B6CF-EA0D7568C14B}" type="pres">
      <dgm:prSet presAssocID="{F5439340-226F-404A-98E8-4C4F3FF0119A}" presName="root" presStyleCnt="0"/>
      <dgm:spPr/>
    </dgm:pt>
    <dgm:pt modelId="{9A5A0D80-5E9B-9A4B-8732-CCCF535BD932}" type="pres">
      <dgm:prSet presAssocID="{F5439340-226F-404A-98E8-4C4F3FF0119A}" presName="rootComposite" presStyleCnt="0"/>
      <dgm:spPr/>
    </dgm:pt>
    <dgm:pt modelId="{26DB83A4-C76A-6044-91C6-21C406716B38}" type="pres">
      <dgm:prSet presAssocID="{F5439340-226F-404A-98E8-4C4F3FF0119A}" presName="rootText" presStyleLbl="node1" presStyleIdx="2" presStyleCnt="5"/>
      <dgm:spPr/>
      <dgm:t>
        <a:bodyPr/>
        <a:lstStyle/>
        <a:p>
          <a:endParaRPr lang="en-US"/>
        </a:p>
      </dgm:t>
    </dgm:pt>
    <dgm:pt modelId="{C2406040-FFEF-BA46-8ED4-D97D76208781}" type="pres">
      <dgm:prSet presAssocID="{F5439340-226F-404A-98E8-4C4F3FF0119A}" presName="rootConnector" presStyleLbl="node1" presStyleIdx="2" presStyleCnt="5"/>
      <dgm:spPr/>
      <dgm:t>
        <a:bodyPr/>
        <a:lstStyle/>
        <a:p>
          <a:endParaRPr lang="en-US"/>
        </a:p>
      </dgm:t>
    </dgm:pt>
    <dgm:pt modelId="{E6EE3588-CCFD-2F44-A6B3-0D48A6C3DCBF}" type="pres">
      <dgm:prSet presAssocID="{F5439340-226F-404A-98E8-4C4F3FF0119A}" presName="childShape" presStyleCnt="0"/>
      <dgm:spPr/>
    </dgm:pt>
    <dgm:pt modelId="{546A06C1-A455-BA46-9E3F-0117882C109D}" type="pres">
      <dgm:prSet presAssocID="{F7C4C5DB-9721-1546-B292-1D1B01971EB6}" presName="Name13" presStyleLbl="parChTrans1D2" presStyleIdx="2" presStyleCnt="7"/>
      <dgm:spPr/>
      <dgm:t>
        <a:bodyPr/>
        <a:lstStyle/>
        <a:p>
          <a:endParaRPr lang="en-US"/>
        </a:p>
      </dgm:t>
    </dgm:pt>
    <dgm:pt modelId="{D27F47ED-CD4D-4E45-8110-AE60597C3A49}" type="pres">
      <dgm:prSet presAssocID="{5CD46D51-2758-594B-8518-6E03483BA4C6}" presName="childText" presStyleLbl="bgAcc1" presStyleIdx="2" presStyleCnt="7">
        <dgm:presLayoutVars>
          <dgm:bulletEnabled val="1"/>
        </dgm:presLayoutVars>
      </dgm:prSet>
      <dgm:spPr/>
      <dgm:t>
        <a:bodyPr/>
        <a:lstStyle/>
        <a:p>
          <a:endParaRPr lang="en-US"/>
        </a:p>
      </dgm:t>
    </dgm:pt>
    <dgm:pt modelId="{02926411-8FBA-2A48-8034-4D9C998662BF}" type="pres">
      <dgm:prSet presAssocID="{D63F9C73-73C0-904E-9C72-89C4327186C1}" presName="root" presStyleCnt="0"/>
      <dgm:spPr/>
    </dgm:pt>
    <dgm:pt modelId="{0489C460-ADC1-A143-B6EB-CFBDF7C8F6E4}" type="pres">
      <dgm:prSet presAssocID="{D63F9C73-73C0-904E-9C72-89C4327186C1}" presName="rootComposite" presStyleCnt="0"/>
      <dgm:spPr/>
    </dgm:pt>
    <dgm:pt modelId="{441FAE0D-4A69-2A49-9FFE-43D4AD9F6BC4}" type="pres">
      <dgm:prSet presAssocID="{D63F9C73-73C0-904E-9C72-89C4327186C1}" presName="rootText" presStyleLbl="node1" presStyleIdx="3" presStyleCnt="5"/>
      <dgm:spPr/>
      <dgm:t>
        <a:bodyPr/>
        <a:lstStyle/>
        <a:p>
          <a:endParaRPr lang="en-US"/>
        </a:p>
      </dgm:t>
    </dgm:pt>
    <dgm:pt modelId="{9265C8E5-FCD6-254D-A9E3-7EE5408088AB}" type="pres">
      <dgm:prSet presAssocID="{D63F9C73-73C0-904E-9C72-89C4327186C1}" presName="rootConnector" presStyleLbl="node1" presStyleIdx="3" presStyleCnt="5"/>
      <dgm:spPr/>
      <dgm:t>
        <a:bodyPr/>
        <a:lstStyle/>
        <a:p>
          <a:endParaRPr lang="en-US"/>
        </a:p>
      </dgm:t>
    </dgm:pt>
    <dgm:pt modelId="{BECCC8CE-EC1A-BF4E-B529-5ACDBCE7EACA}" type="pres">
      <dgm:prSet presAssocID="{D63F9C73-73C0-904E-9C72-89C4327186C1}" presName="childShape" presStyleCnt="0"/>
      <dgm:spPr/>
    </dgm:pt>
    <dgm:pt modelId="{E1B80FAD-EBC9-7746-BFB4-1339310F7A51}" type="pres">
      <dgm:prSet presAssocID="{1C2CF025-801F-7445-811B-38A14F71EF0F}" presName="Name13" presStyleLbl="parChTrans1D2" presStyleIdx="3" presStyleCnt="7"/>
      <dgm:spPr/>
      <dgm:t>
        <a:bodyPr/>
        <a:lstStyle/>
        <a:p>
          <a:endParaRPr lang="en-US"/>
        </a:p>
      </dgm:t>
    </dgm:pt>
    <dgm:pt modelId="{A3800374-0585-DA40-9A49-123B6950790C}" type="pres">
      <dgm:prSet presAssocID="{B8267664-93EA-3145-A4BE-9B5FB7100AE8}" presName="childText" presStyleLbl="bgAcc1" presStyleIdx="3" presStyleCnt="7">
        <dgm:presLayoutVars>
          <dgm:bulletEnabled val="1"/>
        </dgm:presLayoutVars>
      </dgm:prSet>
      <dgm:spPr/>
      <dgm:t>
        <a:bodyPr/>
        <a:lstStyle/>
        <a:p>
          <a:endParaRPr lang="en-US"/>
        </a:p>
      </dgm:t>
    </dgm:pt>
    <dgm:pt modelId="{B3DF236B-DBC6-1342-8FFE-51A5C23D832A}" type="pres">
      <dgm:prSet presAssocID="{C5A29B17-987C-D04C-A41B-D562A1D4C1FC}" presName="Name13" presStyleLbl="parChTrans1D2" presStyleIdx="4" presStyleCnt="7"/>
      <dgm:spPr/>
      <dgm:t>
        <a:bodyPr/>
        <a:lstStyle/>
        <a:p>
          <a:endParaRPr lang="en-US"/>
        </a:p>
      </dgm:t>
    </dgm:pt>
    <dgm:pt modelId="{D92F9FF6-2672-994B-B57A-916BA20B7087}" type="pres">
      <dgm:prSet presAssocID="{DB8DB574-E1D3-B143-A10B-07364AE877B3}" presName="childText" presStyleLbl="bgAcc1" presStyleIdx="4" presStyleCnt="7">
        <dgm:presLayoutVars>
          <dgm:bulletEnabled val="1"/>
        </dgm:presLayoutVars>
      </dgm:prSet>
      <dgm:spPr/>
      <dgm:t>
        <a:bodyPr/>
        <a:lstStyle/>
        <a:p>
          <a:endParaRPr lang="en-US"/>
        </a:p>
      </dgm:t>
    </dgm:pt>
    <dgm:pt modelId="{47DDA96B-D124-E949-9095-BAD74A62742C}" type="pres">
      <dgm:prSet presAssocID="{0CE4D31A-AD20-154D-97E5-F8D95D48119C}" presName="root" presStyleCnt="0"/>
      <dgm:spPr/>
    </dgm:pt>
    <dgm:pt modelId="{B95D3F49-7126-9E43-9FBE-4E5B2C032D8D}" type="pres">
      <dgm:prSet presAssocID="{0CE4D31A-AD20-154D-97E5-F8D95D48119C}" presName="rootComposite" presStyleCnt="0"/>
      <dgm:spPr/>
    </dgm:pt>
    <dgm:pt modelId="{D9FBC652-0BF1-9C41-B3D2-29D381062F7D}" type="pres">
      <dgm:prSet presAssocID="{0CE4D31A-AD20-154D-97E5-F8D95D48119C}" presName="rootText" presStyleLbl="node1" presStyleIdx="4" presStyleCnt="5"/>
      <dgm:spPr/>
      <dgm:t>
        <a:bodyPr/>
        <a:lstStyle/>
        <a:p>
          <a:endParaRPr lang="en-US"/>
        </a:p>
      </dgm:t>
    </dgm:pt>
    <dgm:pt modelId="{BC3C1F7D-471E-0F4B-8A01-81EB3BAD4AB1}" type="pres">
      <dgm:prSet presAssocID="{0CE4D31A-AD20-154D-97E5-F8D95D48119C}" presName="rootConnector" presStyleLbl="node1" presStyleIdx="4" presStyleCnt="5"/>
      <dgm:spPr/>
      <dgm:t>
        <a:bodyPr/>
        <a:lstStyle/>
        <a:p>
          <a:endParaRPr lang="en-US"/>
        </a:p>
      </dgm:t>
    </dgm:pt>
    <dgm:pt modelId="{6BD88C46-26B5-8D47-A2C1-9F32A63C5D71}" type="pres">
      <dgm:prSet presAssocID="{0CE4D31A-AD20-154D-97E5-F8D95D48119C}" presName="childShape" presStyleCnt="0"/>
      <dgm:spPr/>
    </dgm:pt>
    <dgm:pt modelId="{97F0656C-A27E-2341-9981-D6177FF0DC17}" type="pres">
      <dgm:prSet presAssocID="{CBAD83F9-7714-AF4A-A5FE-2CB149FE0935}" presName="Name13" presStyleLbl="parChTrans1D2" presStyleIdx="5" presStyleCnt="7"/>
      <dgm:spPr/>
      <dgm:t>
        <a:bodyPr/>
        <a:lstStyle/>
        <a:p>
          <a:endParaRPr lang="en-US"/>
        </a:p>
      </dgm:t>
    </dgm:pt>
    <dgm:pt modelId="{29C2D1F2-8B3B-7647-97D5-C6EAC3BB5C63}" type="pres">
      <dgm:prSet presAssocID="{6191CBBB-CA64-5641-839F-3AD9161E6306}" presName="childText" presStyleLbl="bgAcc1" presStyleIdx="5" presStyleCnt="7">
        <dgm:presLayoutVars>
          <dgm:bulletEnabled val="1"/>
        </dgm:presLayoutVars>
      </dgm:prSet>
      <dgm:spPr/>
      <dgm:t>
        <a:bodyPr/>
        <a:lstStyle/>
        <a:p>
          <a:endParaRPr lang="en-US"/>
        </a:p>
      </dgm:t>
    </dgm:pt>
    <dgm:pt modelId="{BA55D1AE-5BF8-0A40-AEFD-F74201280237}" type="pres">
      <dgm:prSet presAssocID="{716015CC-F309-BA45-848E-14EE2248CDAF}" presName="Name13" presStyleLbl="parChTrans1D2" presStyleIdx="6" presStyleCnt="7"/>
      <dgm:spPr/>
      <dgm:t>
        <a:bodyPr/>
        <a:lstStyle/>
        <a:p>
          <a:endParaRPr lang="en-US"/>
        </a:p>
      </dgm:t>
    </dgm:pt>
    <dgm:pt modelId="{EA21F58B-4161-8D4D-AA57-57A6E366C5C1}" type="pres">
      <dgm:prSet presAssocID="{EF8E6AC3-7D49-524B-A5C1-593D2F70BCF4}" presName="childText" presStyleLbl="bgAcc1" presStyleIdx="6" presStyleCnt="7" custLinFactNeighborX="-1246" custLinFactNeighborY="1527">
        <dgm:presLayoutVars>
          <dgm:bulletEnabled val="1"/>
        </dgm:presLayoutVars>
      </dgm:prSet>
      <dgm:spPr/>
      <dgm:t>
        <a:bodyPr/>
        <a:lstStyle/>
        <a:p>
          <a:endParaRPr lang="en-US"/>
        </a:p>
      </dgm:t>
    </dgm:pt>
  </dgm:ptLst>
  <dgm:cxnLst>
    <dgm:cxn modelId="{0786EAE8-9A0A-9B4F-AF12-0DC6950B3440}" type="presOf" srcId="{1E5DBEAF-AAEF-024A-B12D-E17BE65947F4}" destId="{8194C784-B752-A449-957A-342285183752}" srcOrd="0" destOrd="0" presId="urn:microsoft.com/office/officeart/2005/8/layout/hierarchy3"/>
    <dgm:cxn modelId="{2129399B-401C-AA45-BC1C-FC1B5F450DB2}" srcId="{F73A9AD7-669D-4D43-8AC9-91507FAF7495}" destId="{1E5DBEAF-AAEF-024A-B12D-E17BE65947F4}" srcOrd="1" destOrd="0" parTransId="{E42ECFC4-05D6-D74D-827C-3D3E83526C62}" sibTransId="{F33E33D3-DD09-B144-ABD1-B8B499FF5ADF}"/>
    <dgm:cxn modelId="{0413E1FD-0764-7E4C-BEA4-2A46C119F2A7}" type="presOf" srcId="{64D87BAB-F509-EB46-B16E-0E35E3B9E52B}" destId="{FC8A49E7-61AE-D74E-A89C-CDE84D11EA1C}" srcOrd="0" destOrd="0" presId="urn:microsoft.com/office/officeart/2005/8/layout/hierarchy3"/>
    <dgm:cxn modelId="{85272A3E-7897-A54A-B419-424EC62BFACB}" srcId="{F5439340-226F-404A-98E8-4C4F3FF0119A}" destId="{5CD46D51-2758-594B-8518-6E03483BA4C6}" srcOrd="0" destOrd="0" parTransId="{F7C4C5DB-9721-1546-B292-1D1B01971EB6}" sibTransId="{79000F1D-D201-3C4D-907A-48262216DE93}"/>
    <dgm:cxn modelId="{4CBAA37F-5612-9041-A61C-E3AD4BB6B962}" type="presOf" srcId="{CBAD83F9-7714-AF4A-A5FE-2CB149FE0935}" destId="{97F0656C-A27E-2341-9981-D6177FF0DC17}" srcOrd="0" destOrd="0" presId="urn:microsoft.com/office/officeart/2005/8/layout/hierarchy3"/>
    <dgm:cxn modelId="{E635DDB0-7D7A-814D-BEAA-A762D67D62EB}" srcId="{F73A9AD7-669D-4D43-8AC9-91507FAF7495}" destId="{F5439340-226F-404A-98E8-4C4F3FF0119A}" srcOrd="2" destOrd="0" parTransId="{64B4CA72-81D3-6244-929A-059C2D5153DF}" sibTransId="{1E433495-BAFA-8847-ACA5-50134D5C25D8}"/>
    <dgm:cxn modelId="{7F3D691E-C3EF-5744-88DA-43B3047FAF13}" type="presOf" srcId="{B8267664-93EA-3145-A4BE-9B5FB7100AE8}" destId="{A3800374-0585-DA40-9A49-123B6950790C}" srcOrd="0" destOrd="0" presId="urn:microsoft.com/office/officeart/2005/8/layout/hierarchy3"/>
    <dgm:cxn modelId="{E4BA0690-790F-E04A-B334-EF58DC2A16F5}" type="presOf" srcId="{DB8DB574-E1D3-B143-A10B-07364AE877B3}" destId="{D92F9FF6-2672-994B-B57A-916BA20B7087}" srcOrd="0" destOrd="0" presId="urn:microsoft.com/office/officeart/2005/8/layout/hierarchy3"/>
    <dgm:cxn modelId="{2C6865C9-4508-684E-A8BD-8294DBD22784}" type="presOf" srcId="{0C940752-7593-4C4D-998D-8582B994EC3F}" destId="{77447E4B-798C-8447-9405-A02D5D1FA769}" srcOrd="0" destOrd="0" presId="urn:microsoft.com/office/officeart/2005/8/layout/hierarchy3"/>
    <dgm:cxn modelId="{099F4AC7-32FA-E442-BD29-4E7EB3FA6A96}" srcId="{80F87F66-9B96-A447-BE8E-946526E5ACCA}" destId="{64D87BAB-F509-EB46-B16E-0E35E3B9E52B}" srcOrd="0" destOrd="0" parTransId="{CF9BC7F1-F11D-7F42-902D-CBFC9B62A54E}" sibTransId="{AEAE6690-0B92-A24F-BC8C-AAF02B7DD0B5}"/>
    <dgm:cxn modelId="{2503883A-BAE0-EE46-BCA3-206541E06BB4}" type="presOf" srcId="{D63F9C73-73C0-904E-9C72-89C4327186C1}" destId="{441FAE0D-4A69-2A49-9FFE-43D4AD9F6BC4}" srcOrd="0" destOrd="0" presId="urn:microsoft.com/office/officeart/2005/8/layout/hierarchy3"/>
    <dgm:cxn modelId="{BD4037B8-EF3E-004E-93CE-4D9AF0AF24B1}" srcId="{F73A9AD7-669D-4D43-8AC9-91507FAF7495}" destId="{0CE4D31A-AD20-154D-97E5-F8D95D48119C}" srcOrd="4" destOrd="0" parTransId="{C9F427AB-5272-4A44-AAC3-B69A4D030AAE}" sibTransId="{281A9C28-F799-CA42-BCBB-7D550CDC4C4B}"/>
    <dgm:cxn modelId="{E2BFDF5F-5403-4D49-B287-4B92FCCB12FA}" type="presOf" srcId="{5CD46D51-2758-594B-8518-6E03483BA4C6}" destId="{D27F47ED-CD4D-4E45-8110-AE60597C3A49}" srcOrd="0" destOrd="0" presId="urn:microsoft.com/office/officeart/2005/8/layout/hierarchy3"/>
    <dgm:cxn modelId="{EC2B83BE-87B2-5A43-B11B-6E861B0B8C9C}" type="presOf" srcId="{0CE4D31A-AD20-154D-97E5-F8D95D48119C}" destId="{BC3C1F7D-471E-0F4B-8A01-81EB3BAD4AB1}" srcOrd="1" destOrd="0" presId="urn:microsoft.com/office/officeart/2005/8/layout/hierarchy3"/>
    <dgm:cxn modelId="{E3256413-F808-544A-BB49-09DDA22CC3E4}" type="presOf" srcId="{0CE4D31A-AD20-154D-97E5-F8D95D48119C}" destId="{D9FBC652-0BF1-9C41-B3D2-29D381062F7D}" srcOrd="0" destOrd="0" presId="urn:microsoft.com/office/officeart/2005/8/layout/hierarchy3"/>
    <dgm:cxn modelId="{BA9768B5-5AA4-1F44-8194-6FCD4BCE324D}" type="presOf" srcId="{716015CC-F309-BA45-848E-14EE2248CDAF}" destId="{BA55D1AE-5BF8-0A40-AEFD-F74201280237}" srcOrd="0" destOrd="0" presId="urn:microsoft.com/office/officeart/2005/8/layout/hierarchy3"/>
    <dgm:cxn modelId="{0FF26824-F157-FE4A-93DA-FB85BE7956F1}" type="presOf" srcId="{CF9BC7F1-F11D-7F42-902D-CBFC9B62A54E}" destId="{D751893A-A58C-DF48-A9E8-F05B60973BEC}" srcOrd="0" destOrd="0" presId="urn:microsoft.com/office/officeart/2005/8/layout/hierarchy3"/>
    <dgm:cxn modelId="{215CD122-4E70-254A-9BA4-1495BF4242BD}" srcId="{F73A9AD7-669D-4D43-8AC9-91507FAF7495}" destId="{D63F9C73-73C0-904E-9C72-89C4327186C1}" srcOrd="3" destOrd="0" parTransId="{F16BE1EB-7A3F-784D-B310-8CD5377778E7}" sibTransId="{C030F915-7093-FD4B-99C6-FA1584D96570}"/>
    <dgm:cxn modelId="{63D99DBB-2264-BB4A-A88E-95C42A4C4B4A}" srcId="{D63F9C73-73C0-904E-9C72-89C4327186C1}" destId="{DB8DB574-E1D3-B143-A10B-07364AE877B3}" srcOrd="1" destOrd="0" parTransId="{C5A29B17-987C-D04C-A41B-D562A1D4C1FC}" sibTransId="{09ED77F2-485C-0145-9D1F-6F3724261500}"/>
    <dgm:cxn modelId="{4B78F287-089A-C749-A7EF-E9D499954812}" type="presOf" srcId="{80F87F66-9B96-A447-BE8E-946526E5ACCA}" destId="{63F89D7C-C2B2-5444-9F63-CAEC7C20DDC8}" srcOrd="1" destOrd="0" presId="urn:microsoft.com/office/officeart/2005/8/layout/hierarchy3"/>
    <dgm:cxn modelId="{571C3F19-8D4D-7945-85EF-6CFAD6EF684E}" type="presOf" srcId="{F5439340-226F-404A-98E8-4C4F3FF0119A}" destId="{26DB83A4-C76A-6044-91C6-21C406716B38}" srcOrd="0" destOrd="0" presId="urn:microsoft.com/office/officeart/2005/8/layout/hierarchy3"/>
    <dgm:cxn modelId="{84EB2439-B164-4A47-BFE0-AB5A609445CD}" type="presOf" srcId="{1E5DBEAF-AAEF-024A-B12D-E17BE65947F4}" destId="{31C3AA7A-E23C-2E47-83DD-31ECE2CC6C6D}" srcOrd="1" destOrd="0" presId="urn:microsoft.com/office/officeart/2005/8/layout/hierarchy3"/>
    <dgm:cxn modelId="{A2CC6DD6-7D7C-3D49-B7C8-57AE670EDC34}" type="presOf" srcId="{D63F9C73-73C0-904E-9C72-89C4327186C1}" destId="{9265C8E5-FCD6-254D-A9E3-7EE5408088AB}" srcOrd="1" destOrd="0" presId="urn:microsoft.com/office/officeart/2005/8/layout/hierarchy3"/>
    <dgm:cxn modelId="{4FC02301-E4F5-5C4B-81B3-999EDB8F1192}" type="presOf" srcId="{EF8E6AC3-7D49-524B-A5C1-593D2F70BCF4}" destId="{EA21F58B-4161-8D4D-AA57-57A6E366C5C1}" srcOrd="0" destOrd="0" presId="urn:microsoft.com/office/officeart/2005/8/layout/hierarchy3"/>
    <dgm:cxn modelId="{C016E303-C470-344A-8B6D-EBF4030D738B}" srcId="{1E5DBEAF-AAEF-024A-B12D-E17BE65947F4}" destId="{0C940752-7593-4C4D-998D-8582B994EC3F}" srcOrd="0" destOrd="0" parTransId="{14617ECB-E56F-C749-AD0D-9D476F7886C0}" sibTransId="{83764B29-CE28-1748-A42B-76CE48372AF3}"/>
    <dgm:cxn modelId="{743387CA-EA79-1844-B90B-8EF961CD4DA2}" type="presOf" srcId="{F5439340-226F-404A-98E8-4C4F3FF0119A}" destId="{C2406040-FFEF-BA46-8ED4-D97D76208781}" srcOrd="1" destOrd="0" presId="urn:microsoft.com/office/officeart/2005/8/layout/hierarchy3"/>
    <dgm:cxn modelId="{3A016FD4-2844-7A47-B19C-1DAD35208033}" type="presOf" srcId="{C5A29B17-987C-D04C-A41B-D562A1D4C1FC}" destId="{B3DF236B-DBC6-1342-8FFE-51A5C23D832A}" srcOrd="0" destOrd="0" presId="urn:microsoft.com/office/officeart/2005/8/layout/hierarchy3"/>
    <dgm:cxn modelId="{230425FF-9983-7142-BC08-A10425D45AA8}" srcId="{0CE4D31A-AD20-154D-97E5-F8D95D48119C}" destId="{EF8E6AC3-7D49-524B-A5C1-593D2F70BCF4}" srcOrd="1" destOrd="0" parTransId="{716015CC-F309-BA45-848E-14EE2248CDAF}" sibTransId="{FBCCFBB3-8F46-0549-BCC5-25129EDA464F}"/>
    <dgm:cxn modelId="{F879B67C-7960-FA4A-B5F1-67AFE5DEC3CD}" srcId="{0CE4D31A-AD20-154D-97E5-F8D95D48119C}" destId="{6191CBBB-CA64-5641-839F-3AD9161E6306}" srcOrd="0" destOrd="0" parTransId="{CBAD83F9-7714-AF4A-A5FE-2CB149FE0935}" sibTransId="{913D6BE8-166D-9242-A83C-31226C6B3B7B}"/>
    <dgm:cxn modelId="{587732F8-88D8-AF49-BCD6-5AE8BAA6D2CE}" type="presOf" srcId="{80F87F66-9B96-A447-BE8E-946526E5ACCA}" destId="{908BA1F8-B252-1C40-A309-D67591D06287}" srcOrd="0" destOrd="0" presId="urn:microsoft.com/office/officeart/2005/8/layout/hierarchy3"/>
    <dgm:cxn modelId="{60503AF8-B3A2-AC4B-882A-A704E43B96CB}" srcId="{F73A9AD7-669D-4D43-8AC9-91507FAF7495}" destId="{80F87F66-9B96-A447-BE8E-946526E5ACCA}" srcOrd="0" destOrd="0" parTransId="{A735D3D4-3109-7C4F-8973-9C1FCD0F3401}" sibTransId="{41D409ED-DB98-C544-A294-4C67663165AB}"/>
    <dgm:cxn modelId="{232AC6D8-94BE-7D40-8D4A-A251D60A485E}" type="presOf" srcId="{F7C4C5DB-9721-1546-B292-1D1B01971EB6}" destId="{546A06C1-A455-BA46-9E3F-0117882C109D}" srcOrd="0" destOrd="0" presId="urn:microsoft.com/office/officeart/2005/8/layout/hierarchy3"/>
    <dgm:cxn modelId="{A2319661-4404-1441-8E1D-EC2018996956}" type="presOf" srcId="{6191CBBB-CA64-5641-839F-3AD9161E6306}" destId="{29C2D1F2-8B3B-7647-97D5-C6EAC3BB5C63}" srcOrd="0" destOrd="0" presId="urn:microsoft.com/office/officeart/2005/8/layout/hierarchy3"/>
    <dgm:cxn modelId="{421D4D45-8434-AD41-8ABF-401A09EB20C9}" type="presOf" srcId="{1C2CF025-801F-7445-811B-38A14F71EF0F}" destId="{E1B80FAD-EBC9-7746-BFB4-1339310F7A51}" srcOrd="0" destOrd="0" presId="urn:microsoft.com/office/officeart/2005/8/layout/hierarchy3"/>
    <dgm:cxn modelId="{0D6C2A2F-F8F0-B446-A20E-3071B3571AC0}" type="presOf" srcId="{14617ECB-E56F-C749-AD0D-9D476F7886C0}" destId="{52D12357-1128-AD4B-92E8-D96ADAB3F19F}" srcOrd="0" destOrd="0" presId="urn:microsoft.com/office/officeart/2005/8/layout/hierarchy3"/>
    <dgm:cxn modelId="{99A357EE-1E8B-2444-AA28-2E8AA70BC3B2}" srcId="{D63F9C73-73C0-904E-9C72-89C4327186C1}" destId="{B8267664-93EA-3145-A4BE-9B5FB7100AE8}" srcOrd="0" destOrd="0" parTransId="{1C2CF025-801F-7445-811B-38A14F71EF0F}" sibTransId="{B20CB496-C85A-134B-A780-8F9F2FE77B8E}"/>
    <dgm:cxn modelId="{E02C540E-56B9-184B-8442-B586F2E59031}" type="presOf" srcId="{F73A9AD7-669D-4D43-8AC9-91507FAF7495}" destId="{21914C57-E47A-D641-8845-5B057AED9495}" srcOrd="0" destOrd="0" presId="urn:microsoft.com/office/officeart/2005/8/layout/hierarchy3"/>
    <dgm:cxn modelId="{95C28D61-3BB3-7044-96C0-D909FC37975E}" type="presParOf" srcId="{21914C57-E47A-D641-8845-5B057AED9495}" destId="{1F3F8D22-C44F-7E44-8B80-93D260E1F386}" srcOrd="0" destOrd="0" presId="urn:microsoft.com/office/officeart/2005/8/layout/hierarchy3"/>
    <dgm:cxn modelId="{7FE01731-9691-8C42-918D-E3D01CFF8240}" type="presParOf" srcId="{1F3F8D22-C44F-7E44-8B80-93D260E1F386}" destId="{01657412-979E-F64C-A03E-93D781200C75}" srcOrd="0" destOrd="0" presId="urn:microsoft.com/office/officeart/2005/8/layout/hierarchy3"/>
    <dgm:cxn modelId="{AF0770C5-A656-4C4F-BF4A-77F2C8180E29}" type="presParOf" srcId="{01657412-979E-F64C-A03E-93D781200C75}" destId="{908BA1F8-B252-1C40-A309-D67591D06287}" srcOrd="0" destOrd="0" presId="urn:microsoft.com/office/officeart/2005/8/layout/hierarchy3"/>
    <dgm:cxn modelId="{797B0B58-2E8C-414D-89A6-984C51813EC3}" type="presParOf" srcId="{01657412-979E-F64C-A03E-93D781200C75}" destId="{63F89D7C-C2B2-5444-9F63-CAEC7C20DDC8}" srcOrd="1" destOrd="0" presId="urn:microsoft.com/office/officeart/2005/8/layout/hierarchy3"/>
    <dgm:cxn modelId="{3A5BCBAB-BA3A-F946-AB02-9EEF2EB5D190}" type="presParOf" srcId="{1F3F8D22-C44F-7E44-8B80-93D260E1F386}" destId="{A8EC742E-989A-ED45-8815-04EFB7037B85}" srcOrd="1" destOrd="0" presId="urn:microsoft.com/office/officeart/2005/8/layout/hierarchy3"/>
    <dgm:cxn modelId="{52764339-40FE-0247-AFE9-F0FF84FE0DC8}" type="presParOf" srcId="{A8EC742E-989A-ED45-8815-04EFB7037B85}" destId="{D751893A-A58C-DF48-A9E8-F05B60973BEC}" srcOrd="0" destOrd="0" presId="urn:microsoft.com/office/officeart/2005/8/layout/hierarchy3"/>
    <dgm:cxn modelId="{3C0D3681-815A-4C43-B3EB-B3BB221B62D1}" type="presParOf" srcId="{A8EC742E-989A-ED45-8815-04EFB7037B85}" destId="{FC8A49E7-61AE-D74E-A89C-CDE84D11EA1C}" srcOrd="1" destOrd="0" presId="urn:microsoft.com/office/officeart/2005/8/layout/hierarchy3"/>
    <dgm:cxn modelId="{2C736F6D-6B49-AD4E-A1C1-CFDC2535ECFF}" type="presParOf" srcId="{21914C57-E47A-D641-8845-5B057AED9495}" destId="{2BE74B81-761E-0C41-968B-F5236BD3A353}" srcOrd="1" destOrd="0" presId="urn:microsoft.com/office/officeart/2005/8/layout/hierarchy3"/>
    <dgm:cxn modelId="{3805E3BE-F8A5-7940-A4C3-FE2D3A2192D4}" type="presParOf" srcId="{2BE74B81-761E-0C41-968B-F5236BD3A353}" destId="{3C2E42FF-F669-0C4A-920C-B35DDBA1F985}" srcOrd="0" destOrd="0" presId="urn:microsoft.com/office/officeart/2005/8/layout/hierarchy3"/>
    <dgm:cxn modelId="{E434CBB3-A1C4-A640-9F65-D1510D014D00}" type="presParOf" srcId="{3C2E42FF-F669-0C4A-920C-B35DDBA1F985}" destId="{8194C784-B752-A449-957A-342285183752}" srcOrd="0" destOrd="0" presId="urn:microsoft.com/office/officeart/2005/8/layout/hierarchy3"/>
    <dgm:cxn modelId="{20394157-A52B-4746-80B3-0E9F7B729C43}" type="presParOf" srcId="{3C2E42FF-F669-0C4A-920C-B35DDBA1F985}" destId="{31C3AA7A-E23C-2E47-83DD-31ECE2CC6C6D}" srcOrd="1" destOrd="0" presId="urn:microsoft.com/office/officeart/2005/8/layout/hierarchy3"/>
    <dgm:cxn modelId="{014470E6-957B-1C41-AFB6-5F27F78EF355}" type="presParOf" srcId="{2BE74B81-761E-0C41-968B-F5236BD3A353}" destId="{DE6358C3-479A-DB4B-A534-F1FAE87D1A13}" srcOrd="1" destOrd="0" presId="urn:microsoft.com/office/officeart/2005/8/layout/hierarchy3"/>
    <dgm:cxn modelId="{413620C1-6E0D-6940-9FE2-1553C664E43E}" type="presParOf" srcId="{DE6358C3-479A-DB4B-A534-F1FAE87D1A13}" destId="{52D12357-1128-AD4B-92E8-D96ADAB3F19F}" srcOrd="0" destOrd="0" presId="urn:microsoft.com/office/officeart/2005/8/layout/hierarchy3"/>
    <dgm:cxn modelId="{16FB5352-5F99-8348-BBD6-293D44AD3460}" type="presParOf" srcId="{DE6358C3-479A-DB4B-A534-F1FAE87D1A13}" destId="{77447E4B-798C-8447-9405-A02D5D1FA769}" srcOrd="1" destOrd="0" presId="urn:microsoft.com/office/officeart/2005/8/layout/hierarchy3"/>
    <dgm:cxn modelId="{F5A4388D-95D9-5B42-83BC-00E28C816715}" type="presParOf" srcId="{21914C57-E47A-D641-8845-5B057AED9495}" destId="{D4551343-BB56-044B-B6CF-EA0D7568C14B}" srcOrd="2" destOrd="0" presId="urn:microsoft.com/office/officeart/2005/8/layout/hierarchy3"/>
    <dgm:cxn modelId="{704C6FF6-2235-3A4D-ADB6-9526F83EDEB2}" type="presParOf" srcId="{D4551343-BB56-044B-B6CF-EA0D7568C14B}" destId="{9A5A0D80-5E9B-9A4B-8732-CCCF535BD932}" srcOrd="0" destOrd="0" presId="urn:microsoft.com/office/officeart/2005/8/layout/hierarchy3"/>
    <dgm:cxn modelId="{1E8814BD-DEC9-6D46-A522-D8688D661B83}" type="presParOf" srcId="{9A5A0D80-5E9B-9A4B-8732-CCCF535BD932}" destId="{26DB83A4-C76A-6044-91C6-21C406716B38}" srcOrd="0" destOrd="0" presId="urn:microsoft.com/office/officeart/2005/8/layout/hierarchy3"/>
    <dgm:cxn modelId="{B1133A57-E66C-8347-A6A5-B2B55D0DC24C}" type="presParOf" srcId="{9A5A0D80-5E9B-9A4B-8732-CCCF535BD932}" destId="{C2406040-FFEF-BA46-8ED4-D97D76208781}" srcOrd="1" destOrd="0" presId="urn:microsoft.com/office/officeart/2005/8/layout/hierarchy3"/>
    <dgm:cxn modelId="{F17D0B7C-80FD-C947-A7D9-8C2340955CE1}" type="presParOf" srcId="{D4551343-BB56-044B-B6CF-EA0D7568C14B}" destId="{E6EE3588-CCFD-2F44-A6B3-0D48A6C3DCBF}" srcOrd="1" destOrd="0" presId="urn:microsoft.com/office/officeart/2005/8/layout/hierarchy3"/>
    <dgm:cxn modelId="{9A81D088-5B14-5B49-9127-85EB4066EB9D}" type="presParOf" srcId="{E6EE3588-CCFD-2F44-A6B3-0D48A6C3DCBF}" destId="{546A06C1-A455-BA46-9E3F-0117882C109D}" srcOrd="0" destOrd="0" presId="urn:microsoft.com/office/officeart/2005/8/layout/hierarchy3"/>
    <dgm:cxn modelId="{512F8817-A3E2-4E43-A441-628DD1B55A98}" type="presParOf" srcId="{E6EE3588-CCFD-2F44-A6B3-0D48A6C3DCBF}" destId="{D27F47ED-CD4D-4E45-8110-AE60597C3A49}" srcOrd="1" destOrd="0" presId="urn:microsoft.com/office/officeart/2005/8/layout/hierarchy3"/>
    <dgm:cxn modelId="{AB09656B-B71F-6F4F-B155-A4167267088E}" type="presParOf" srcId="{21914C57-E47A-D641-8845-5B057AED9495}" destId="{02926411-8FBA-2A48-8034-4D9C998662BF}" srcOrd="3" destOrd="0" presId="urn:microsoft.com/office/officeart/2005/8/layout/hierarchy3"/>
    <dgm:cxn modelId="{3364AC74-C2DE-7A4E-ACDA-C1F9334B5277}" type="presParOf" srcId="{02926411-8FBA-2A48-8034-4D9C998662BF}" destId="{0489C460-ADC1-A143-B6EB-CFBDF7C8F6E4}" srcOrd="0" destOrd="0" presId="urn:microsoft.com/office/officeart/2005/8/layout/hierarchy3"/>
    <dgm:cxn modelId="{A7D5C002-A3D4-FA48-AD9B-EF2325271AEA}" type="presParOf" srcId="{0489C460-ADC1-A143-B6EB-CFBDF7C8F6E4}" destId="{441FAE0D-4A69-2A49-9FFE-43D4AD9F6BC4}" srcOrd="0" destOrd="0" presId="urn:microsoft.com/office/officeart/2005/8/layout/hierarchy3"/>
    <dgm:cxn modelId="{F6C37AFB-0AAF-124A-87F6-CD6A3D25C7AC}" type="presParOf" srcId="{0489C460-ADC1-A143-B6EB-CFBDF7C8F6E4}" destId="{9265C8E5-FCD6-254D-A9E3-7EE5408088AB}" srcOrd="1" destOrd="0" presId="urn:microsoft.com/office/officeart/2005/8/layout/hierarchy3"/>
    <dgm:cxn modelId="{D58DB2FF-2FC3-D743-9754-189F2AE2C187}" type="presParOf" srcId="{02926411-8FBA-2A48-8034-4D9C998662BF}" destId="{BECCC8CE-EC1A-BF4E-B529-5ACDBCE7EACA}" srcOrd="1" destOrd="0" presId="urn:microsoft.com/office/officeart/2005/8/layout/hierarchy3"/>
    <dgm:cxn modelId="{9DDC3022-41BD-D146-9686-149DDF3242E9}" type="presParOf" srcId="{BECCC8CE-EC1A-BF4E-B529-5ACDBCE7EACA}" destId="{E1B80FAD-EBC9-7746-BFB4-1339310F7A51}" srcOrd="0" destOrd="0" presId="urn:microsoft.com/office/officeart/2005/8/layout/hierarchy3"/>
    <dgm:cxn modelId="{442CC522-C9BF-8644-A672-0E9CACF14178}" type="presParOf" srcId="{BECCC8CE-EC1A-BF4E-B529-5ACDBCE7EACA}" destId="{A3800374-0585-DA40-9A49-123B6950790C}" srcOrd="1" destOrd="0" presId="urn:microsoft.com/office/officeart/2005/8/layout/hierarchy3"/>
    <dgm:cxn modelId="{A3AB51AE-C8DB-524F-825C-98C2A832A43D}" type="presParOf" srcId="{BECCC8CE-EC1A-BF4E-B529-5ACDBCE7EACA}" destId="{B3DF236B-DBC6-1342-8FFE-51A5C23D832A}" srcOrd="2" destOrd="0" presId="urn:microsoft.com/office/officeart/2005/8/layout/hierarchy3"/>
    <dgm:cxn modelId="{B71BE039-0438-8149-9C83-A1E18E899246}" type="presParOf" srcId="{BECCC8CE-EC1A-BF4E-B529-5ACDBCE7EACA}" destId="{D92F9FF6-2672-994B-B57A-916BA20B7087}" srcOrd="3" destOrd="0" presId="urn:microsoft.com/office/officeart/2005/8/layout/hierarchy3"/>
    <dgm:cxn modelId="{3C20C1D6-795E-C441-BBB2-19DF6FF4FE4B}" type="presParOf" srcId="{21914C57-E47A-D641-8845-5B057AED9495}" destId="{47DDA96B-D124-E949-9095-BAD74A62742C}" srcOrd="4" destOrd="0" presId="urn:microsoft.com/office/officeart/2005/8/layout/hierarchy3"/>
    <dgm:cxn modelId="{075CDA1C-C574-0A41-8120-1ACFDC91E591}" type="presParOf" srcId="{47DDA96B-D124-E949-9095-BAD74A62742C}" destId="{B95D3F49-7126-9E43-9FBE-4E5B2C032D8D}" srcOrd="0" destOrd="0" presId="urn:microsoft.com/office/officeart/2005/8/layout/hierarchy3"/>
    <dgm:cxn modelId="{F652595F-40C1-D64B-BE8B-585BD1416A4A}" type="presParOf" srcId="{B95D3F49-7126-9E43-9FBE-4E5B2C032D8D}" destId="{D9FBC652-0BF1-9C41-B3D2-29D381062F7D}" srcOrd="0" destOrd="0" presId="urn:microsoft.com/office/officeart/2005/8/layout/hierarchy3"/>
    <dgm:cxn modelId="{69ACEA0D-F38E-1A41-AF7B-0FD2D3AA11AA}" type="presParOf" srcId="{B95D3F49-7126-9E43-9FBE-4E5B2C032D8D}" destId="{BC3C1F7D-471E-0F4B-8A01-81EB3BAD4AB1}" srcOrd="1" destOrd="0" presId="urn:microsoft.com/office/officeart/2005/8/layout/hierarchy3"/>
    <dgm:cxn modelId="{CD9FA33F-FE5C-264D-B0E0-4559CFBDCA07}" type="presParOf" srcId="{47DDA96B-D124-E949-9095-BAD74A62742C}" destId="{6BD88C46-26B5-8D47-A2C1-9F32A63C5D71}" srcOrd="1" destOrd="0" presId="urn:microsoft.com/office/officeart/2005/8/layout/hierarchy3"/>
    <dgm:cxn modelId="{02B96D76-4E25-D34B-A4D8-28B89A47B46B}" type="presParOf" srcId="{6BD88C46-26B5-8D47-A2C1-9F32A63C5D71}" destId="{97F0656C-A27E-2341-9981-D6177FF0DC17}" srcOrd="0" destOrd="0" presId="urn:microsoft.com/office/officeart/2005/8/layout/hierarchy3"/>
    <dgm:cxn modelId="{11289E25-A2F4-6441-8539-46B7EF25FC71}" type="presParOf" srcId="{6BD88C46-26B5-8D47-A2C1-9F32A63C5D71}" destId="{29C2D1F2-8B3B-7647-97D5-C6EAC3BB5C63}" srcOrd="1" destOrd="0" presId="urn:microsoft.com/office/officeart/2005/8/layout/hierarchy3"/>
    <dgm:cxn modelId="{CB74108B-714B-324B-8A64-538342647A2C}" type="presParOf" srcId="{6BD88C46-26B5-8D47-A2C1-9F32A63C5D71}" destId="{BA55D1AE-5BF8-0A40-AEFD-F74201280237}" srcOrd="2" destOrd="0" presId="urn:microsoft.com/office/officeart/2005/8/layout/hierarchy3"/>
    <dgm:cxn modelId="{11CA35C5-403D-6C45-B64F-B8AB48A45D15}" type="presParOf" srcId="{6BD88C46-26B5-8D47-A2C1-9F32A63C5D71}" destId="{EA21F58B-4161-8D4D-AA57-57A6E366C5C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E796AC-17CF-BE47-B700-A1B4DADA5494}" type="doc">
      <dgm:prSet loTypeId="urn:microsoft.com/office/officeart/2005/8/layout/matrix1" loCatId="list" qsTypeId="urn:microsoft.com/office/officeart/2005/8/quickstyle/simple4" qsCatId="simple" csTypeId="urn:microsoft.com/office/officeart/2005/8/colors/accent1_4" csCatId="accent1" phldr="1"/>
      <dgm:spPr/>
      <dgm:t>
        <a:bodyPr/>
        <a:lstStyle/>
        <a:p>
          <a:endParaRPr lang="en-US"/>
        </a:p>
      </dgm:t>
    </dgm:pt>
    <dgm:pt modelId="{08EA6DC8-7E39-5849-974B-6B5E773F4D54}">
      <dgm:prSet/>
      <dgm:spPr/>
      <dgm:t>
        <a:bodyPr/>
        <a:lstStyle/>
        <a:p>
          <a:pPr rtl="0"/>
          <a:r>
            <a:rPr lang="en-US" dirty="0" smtClean="0"/>
            <a:t>Trustees of Dartmouth College v. Woodward (17 U.S. (4 Wheat.) 518 (1819).</a:t>
          </a:r>
          <a:endParaRPr lang="en-US" dirty="0"/>
        </a:p>
      </dgm:t>
    </dgm:pt>
    <dgm:pt modelId="{B8BF4F54-A5CF-104B-95E0-61F201BB8B27}" type="parTrans" cxnId="{A4E8EB2B-59B9-1640-997D-8C0E492C5BA6}">
      <dgm:prSet/>
      <dgm:spPr/>
      <dgm:t>
        <a:bodyPr/>
        <a:lstStyle/>
        <a:p>
          <a:endParaRPr lang="en-US"/>
        </a:p>
      </dgm:t>
    </dgm:pt>
    <dgm:pt modelId="{AF82BBC1-E0FF-A642-A984-6009F1967964}" type="sibTrans" cxnId="{A4E8EB2B-59B9-1640-997D-8C0E492C5BA6}">
      <dgm:prSet/>
      <dgm:spPr/>
      <dgm:t>
        <a:bodyPr/>
        <a:lstStyle/>
        <a:p>
          <a:endParaRPr lang="en-US"/>
        </a:p>
      </dgm:t>
    </dgm:pt>
    <dgm:pt modelId="{00BB3BA2-BF9A-4E4C-97FA-79277561EED8}">
      <dgm:prSet/>
      <dgm:spPr/>
      <dgm:t>
        <a:bodyPr/>
        <a:lstStyle/>
        <a:p>
          <a:pPr rtl="0"/>
          <a:r>
            <a:rPr lang="zh-CN" altLang="en-US" b="1" smtClean="0"/>
            <a:t>案例简介</a:t>
          </a:r>
          <a:r>
            <a:rPr lang="en-US" b="1" smtClean="0"/>
            <a:t>: </a:t>
          </a:r>
          <a:r>
            <a:rPr lang="zh-CN" altLang="en-US" b="1" dirty="0" smtClean="0"/>
            <a:t>英国君主授予了达特茅斯大学一个宪章；但在英国统治结束之后，新成立新罕布什尔共和国制定了三部法律以修订这个宪章。达特茅斯请求推翻这次立法。最高法院同意了，认为新罕布什尔的新法律违法了美国宪法的合同条款（</a:t>
          </a:r>
          <a:r>
            <a:rPr lang="en-US" altLang="zh-CN" b="1" dirty="0" smtClean="0"/>
            <a:t>Contract Clause, the 1</a:t>
          </a:r>
          <a:r>
            <a:rPr lang="en-US" altLang="zh-CN" b="1" baseline="30000" dirty="0" smtClean="0"/>
            <a:t>st</a:t>
          </a:r>
          <a:r>
            <a:rPr lang="en-US" altLang="zh-CN" b="1" dirty="0" smtClean="0"/>
            <a:t> Amendment</a:t>
          </a:r>
          <a:r>
            <a:rPr lang="zh-CN" altLang="en-US" b="1" dirty="0" smtClean="0"/>
            <a:t>）。</a:t>
          </a:r>
          <a:endParaRPr lang="en-US" dirty="0"/>
        </a:p>
      </dgm:t>
    </dgm:pt>
    <dgm:pt modelId="{D27049B7-CD45-5B45-9B53-E6E7007CEDCA}" type="parTrans" cxnId="{DEF43D6E-9973-7146-9F04-B4215B8B6FCA}">
      <dgm:prSet/>
      <dgm:spPr/>
      <dgm:t>
        <a:bodyPr/>
        <a:lstStyle/>
        <a:p>
          <a:endParaRPr lang="en-US"/>
        </a:p>
      </dgm:t>
    </dgm:pt>
    <dgm:pt modelId="{D70ADE25-F30E-0748-B4F6-C501FA0EE668}" type="sibTrans" cxnId="{DEF43D6E-9973-7146-9F04-B4215B8B6FCA}">
      <dgm:prSet/>
      <dgm:spPr/>
      <dgm:t>
        <a:bodyPr/>
        <a:lstStyle/>
        <a:p>
          <a:endParaRPr lang="en-US"/>
        </a:p>
      </dgm:t>
    </dgm:pt>
    <dgm:pt modelId="{9846D9AC-D000-C146-9A77-D3F12202C061}">
      <dgm:prSet/>
      <dgm:spPr/>
      <dgm:t>
        <a:bodyPr/>
        <a:lstStyle/>
        <a:p>
          <a:pPr rtl="0"/>
          <a:r>
            <a:rPr lang="zh-CN" altLang="en-US" dirty="0" smtClean="0"/>
            <a:t>构建了对公司的基本观点；国家的承认，私有参与方之间的合约的产品。</a:t>
          </a:r>
          <a:endParaRPr lang="en-US" dirty="0"/>
        </a:p>
      </dgm:t>
    </dgm:pt>
    <dgm:pt modelId="{7B03DD48-FD7B-CF40-821E-3CA306B9F9F2}" type="parTrans" cxnId="{0E3A496C-A258-684C-B910-0B11F3DB6167}">
      <dgm:prSet/>
      <dgm:spPr/>
      <dgm:t>
        <a:bodyPr/>
        <a:lstStyle/>
        <a:p>
          <a:endParaRPr lang="en-US"/>
        </a:p>
      </dgm:t>
    </dgm:pt>
    <dgm:pt modelId="{D4E6D715-D743-4540-AE74-17CB96769145}" type="sibTrans" cxnId="{0E3A496C-A258-684C-B910-0B11F3DB6167}">
      <dgm:prSet/>
      <dgm:spPr/>
      <dgm:t>
        <a:bodyPr/>
        <a:lstStyle/>
        <a:p>
          <a:endParaRPr lang="en-US"/>
        </a:p>
      </dgm:t>
    </dgm:pt>
    <dgm:pt modelId="{54B44A5B-5026-BF47-80ED-9E403DF1E210}">
      <dgm:prSet/>
      <dgm:spPr/>
      <dgm:t>
        <a:bodyPr/>
        <a:lstStyle/>
        <a:p>
          <a:pPr rtl="0"/>
          <a:r>
            <a:rPr lang="zh-CN" altLang="en-US" dirty="0" smtClean="0"/>
            <a:t>“公司是一个人为构建的产物，是看不见摸不着的，仅仅存在于法律中。作为法律的产物，企业仅仅拥有其章程授予其的属性。”</a:t>
          </a:r>
          <a:endParaRPr lang="en-US" dirty="0"/>
        </a:p>
      </dgm:t>
    </dgm:pt>
    <dgm:pt modelId="{B128372B-FB8E-D54C-AEF5-2065EC3E0E39}" type="parTrans" cxnId="{CB311CC9-8128-E64F-BA0A-679C092E819C}">
      <dgm:prSet/>
      <dgm:spPr/>
      <dgm:t>
        <a:bodyPr/>
        <a:lstStyle/>
        <a:p>
          <a:endParaRPr lang="en-US"/>
        </a:p>
      </dgm:t>
    </dgm:pt>
    <dgm:pt modelId="{10C67243-56A3-9945-B588-85ACFF06689B}" type="sibTrans" cxnId="{CB311CC9-8128-E64F-BA0A-679C092E819C}">
      <dgm:prSet/>
      <dgm:spPr/>
      <dgm:t>
        <a:bodyPr/>
        <a:lstStyle/>
        <a:p>
          <a:endParaRPr lang="en-US"/>
        </a:p>
      </dgm:t>
    </dgm:pt>
    <dgm:pt modelId="{D3F84448-AFA5-2745-8D0D-3DEED236F3D4}">
      <dgm:prSet/>
      <dgm:spPr/>
      <dgm:t>
        <a:bodyPr/>
        <a:lstStyle/>
        <a:p>
          <a:pPr rtl="0"/>
          <a:r>
            <a:rPr lang="en-US" dirty="0" smtClean="0"/>
            <a:t>“</a:t>
          </a:r>
          <a:r>
            <a:rPr lang="zh-CN" altLang="en-US" dirty="0" smtClean="0"/>
            <a:t>创造公司最主要的目的在于其永久性和</a:t>
          </a:r>
          <a:r>
            <a:rPr lang="en-US" dirty="0" smtClean="0"/>
            <a:t>. . . </a:t>
          </a:r>
          <a:r>
            <a:rPr lang="zh-CN" altLang="en-US" dirty="0" smtClean="0"/>
            <a:t>个体性；也就是说公司被人们永久继承的特性是不变的，并且企业可以作为一个个体来行动。”</a:t>
          </a:r>
          <a:endParaRPr lang="en-US" dirty="0"/>
        </a:p>
      </dgm:t>
    </dgm:pt>
    <dgm:pt modelId="{130283F3-F19F-A141-A85C-DB187D089099}" type="parTrans" cxnId="{2827D282-96CA-F545-8844-D6A2C61487EB}">
      <dgm:prSet/>
      <dgm:spPr/>
      <dgm:t>
        <a:bodyPr/>
        <a:lstStyle/>
        <a:p>
          <a:endParaRPr lang="en-US"/>
        </a:p>
      </dgm:t>
    </dgm:pt>
    <dgm:pt modelId="{909CB1F4-F92B-8B42-8BC8-26594514E11E}" type="sibTrans" cxnId="{2827D282-96CA-F545-8844-D6A2C61487EB}">
      <dgm:prSet/>
      <dgm:spPr/>
      <dgm:t>
        <a:bodyPr/>
        <a:lstStyle/>
        <a:p>
          <a:endParaRPr lang="en-US"/>
        </a:p>
      </dgm:t>
    </dgm:pt>
    <dgm:pt modelId="{95FF4B79-A14F-6147-93B5-2DEB17B3F404}">
      <dgm:prSet/>
      <dgm:spPr/>
      <dgm:t>
        <a:bodyPr/>
        <a:lstStyle/>
        <a:p>
          <a:pPr rtl="0"/>
          <a:r>
            <a:rPr lang="zh-CN" altLang="en-US" dirty="0" smtClean="0">
              <a:solidFill>
                <a:schemeClr val="tx1"/>
              </a:solidFill>
            </a:rPr>
            <a:t>各州只有在其公司法中保留了相关权利才能修订公司治理的规则。这是现在的惯例（保留条款）</a:t>
          </a:r>
          <a:endParaRPr lang="en-US" dirty="0" smtClean="0">
            <a:solidFill>
              <a:schemeClr val="tx1"/>
            </a:solidFill>
          </a:endParaRPr>
        </a:p>
      </dgm:t>
    </dgm:pt>
    <dgm:pt modelId="{39D7FF78-2CD0-A147-853F-F5635F72F29C}" type="parTrans" cxnId="{BB8F29F3-4B5C-194D-96B4-A3951A317B5D}">
      <dgm:prSet/>
      <dgm:spPr/>
      <dgm:t>
        <a:bodyPr/>
        <a:lstStyle/>
        <a:p>
          <a:endParaRPr lang="en-US"/>
        </a:p>
      </dgm:t>
    </dgm:pt>
    <dgm:pt modelId="{15F3A161-8866-6745-B320-E28DB15382B0}" type="sibTrans" cxnId="{BB8F29F3-4B5C-194D-96B4-A3951A317B5D}">
      <dgm:prSet/>
      <dgm:spPr/>
      <dgm:t>
        <a:bodyPr/>
        <a:lstStyle/>
        <a:p>
          <a:endParaRPr lang="en-US"/>
        </a:p>
      </dgm:t>
    </dgm:pt>
    <dgm:pt modelId="{878E7283-9A98-8E46-9DB4-7E6076B7D084}">
      <dgm:prSet/>
      <dgm:spPr/>
      <dgm:t>
        <a:bodyPr/>
        <a:lstStyle/>
        <a:p>
          <a:pPr rtl="0"/>
          <a:r>
            <a:rPr lang="zh-CN" altLang="en-US" dirty="0" smtClean="0"/>
            <a:t>法庭驳回了公司想要自己拥有权力的想法</a:t>
          </a:r>
          <a:endParaRPr lang="en-US" dirty="0" smtClean="0"/>
        </a:p>
        <a:p>
          <a:pPr rtl="0"/>
          <a:r>
            <a:rPr lang="en-US" dirty="0" smtClean="0"/>
            <a:t>Court rejected the idea that the corporation of its own right possessed rights</a:t>
          </a:r>
          <a:endParaRPr lang="en-US" dirty="0"/>
        </a:p>
      </dgm:t>
    </dgm:pt>
    <dgm:pt modelId="{A735168F-480E-2249-8E32-4D917A53FCB7}" type="parTrans" cxnId="{C62AE753-55B6-5947-BD65-8868AB860967}">
      <dgm:prSet/>
      <dgm:spPr/>
      <dgm:t>
        <a:bodyPr/>
        <a:lstStyle/>
        <a:p>
          <a:endParaRPr lang="en-US"/>
        </a:p>
      </dgm:t>
    </dgm:pt>
    <dgm:pt modelId="{6A1C9358-07FD-0540-9E0B-08B95CC6047C}" type="sibTrans" cxnId="{C62AE753-55B6-5947-BD65-8868AB860967}">
      <dgm:prSet/>
      <dgm:spPr/>
      <dgm:t>
        <a:bodyPr/>
        <a:lstStyle/>
        <a:p>
          <a:endParaRPr lang="en-US"/>
        </a:p>
      </dgm:t>
    </dgm:pt>
    <dgm:pt modelId="{C8ACE563-355F-2A4F-8EDD-BBE6331853EB}" type="pres">
      <dgm:prSet presAssocID="{A9E796AC-17CF-BE47-B700-A1B4DADA5494}" presName="diagram" presStyleCnt="0">
        <dgm:presLayoutVars>
          <dgm:chMax val="1"/>
          <dgm:dir/>
          <dgm:animLvl val="ctr"/>
          <dgm:resizeHandles val="exact"/>
        </dgm:presLayoutVars>
      </dgm:prSet>
      <dgm:spPr/>
      <dgm:t>
        <a:bodyPr/>
        <a:lstStyle/>
        <a:p>
          <a:endParaRPr lang="en-US"/>
        </a:p>
      </dgm:t>
    </dgm:pt>
    <dgm:pt modelId="{D1219CE4-EC49-3A4D-87C8-37B9ABF03689}" type="pres">
      <dgm:prSet presAssocID="{A9E796AC-17CF-BE47-B700-A1B4DADA5494}" presName="matrix" presStyleCnt="0"/>
      <dgm:spPr/>
    </dgm:pt>
    <dgm:pt modelId="{7D888BEF-F817-274F-B969-D5561F37735F}" type="pres">
      <dgm:prSet presAssocID="{A9E796AC-17CF-BE47-B700-A1B4DADA5494}" presName="tile1" presStyleLbl="node1" presStyleIdx="0" presStyleCnt="4"/>
      <dgm:spPr/>
      <dgm:t>
        <a:bodyPr/>
        <a:lstStyle/>
        <a:p>
          <a:endParaRPr lang="en-US"/>
        </a:p>
      </dgm:t>
    </dgm:pt>
    <dgm:pt modelId="{A531E24E-0ADC-9743-BAF5-973ABA354C35}" type="pres">
      <dgm:prSet presAssocID="{A9E796AC-17CF-BE47-B700-A1B4DADA5494}" presName="tile1text" presStyleLbl="node1" presStyleIdx="0" presStyleCnt="4">
        <dgm:presLayoutVars>
          <dgm:chMax val="0"/>
          <dgm:chPref val="0"/>
          <dgm:bulletEnabled val="1"/>
        </dgm:presLayoutVars>
      </dgm:prSet>
      <dgm:spPr/>
      <dgm:t>
        <a:bodyPr/>
        <a:lstStyle/>
        <a:p>
          <a:endParaRPr lang="en-US"/>
        </a:p>
      </dgm:t>
    </dgm:pt>
    <dgm:pt modelId="{84E920C8-2BB9-1045-B5A3-A64A7371145C}" type="pres">
      <dgm:prSet presAssocID="{A9E796AC-17CF-BE47-B700-A1B4DADA5494}" presName="tile2" presStyleLbl="node1" presStyleIdx="1" presStyleCnt="4"/>
      <dgm:spPr/>
      <dgm:t>
        <a:bodyPr/>
        <a:lstStyle/>
        <a:p>
          <a:endParaRPr lang="en-US"/>
        </a:p>
      </dgm:t>
    </dgm:pt>
    <dgm:pt modelId="{FE42731E-DF6F-7D48-8A2F-CC9B00D6246E}" type="pres">
      <dgm:prSet presAssocID="{A9E796AC-17CF-BE47-B700-A1B4DADA5494}" presName="tile2text" presStyleLbl="node1" presStyleIdx="1" presStyleCnt="4">
        <dgm:presLayoutVars>
          <dgm:chMax val="0"/>
          <dgm:chPref val="0"/>
          <dgm:bulletEnabled val="1"/>
        </dgm:presLayoutVars>
      </dgm:prSet>
      <dgm:spPr/>
      <dgm:t>
        <a:bodyPr/>
        <a:lstStyle/>
        <a:p>
          <a:endParaRPr lang="en-US"/>
        </a:p>
      </dgm:t>
    </dgm:pt>
    <dgm:pt modelId="{5A54D1A0-4443-5747-BF67-CD6B43AF6AC0}" type="pres">
      <dgm:prSet presAssocID="{A9E796AC-17CF-BE47-B700-A1B4DADA5494}" presName="tile3" presStyleLbl="node1" presStyleIdx="2" presStyleCnt="4"/>
      <dgm:spPr/>
      <dgm:t>
        <a:bodyPr/>
        <a:lstStyle/>
        <a:p>
          <a:endParaRPr lang="en-US"/>
        </a:p>
      </dgm:t>
    </dgm:pt>
    <dgm:pt modelId="{50D58AF6-32E6-C84A-A2BE-218B7DB9C6AB}" type="pres">
      <dgm:prSet presAssocID="{A9E796AC-17CF-BE47-B700-A1B4DADA5494}" presName="tile3text" presStyleLbl="node1" presStyleIdx="2" presStyleCnt="4">
        <dgm:presLayoutVars>
          <dgm:chMax val="0"/>
          <dgm:chPref val="0"/>
          <dgm:bulletEnabled val="1"/>
        </dgm:presLayoutVars>
      </dgm:prSet>
      <dgm:spPr/>
      <dgm:t>
        <a:bodyPr/>
        <a:lstStyle/>
        <a:p>
          <a:endParaRPr lang="en-US"/>
        </a:p>
      </dgm:t>
    </dgm:pt>
    <dgm:pt modelId="{349674B0-70C3-C849-A4A5-D81D7EE61529}" type="pres">
      <dgm:prSet presAssocID="{A9E796AC-17CF-BE47-B700-A1B4DADA5494}" presName="tile4" presStyleLbl="node1" presStyleIdx="3" presStyleCnt="4"/>
      <dgm:spPr/>
      <dgm:t>
        <a:bodyPr/>
        <a:lstStyle/>
        <a:p>
          <a:endParaRPr lang="en-US"/>
        </a:p>
      </dgm:t>
    </dgm:pt>
    <dgm:pt modelId="{F585813C-D245-DB40-927F-8A330A7FA650}" type="pres">
      <dgm:prSet presAssocID="{A9E796AC-17CF-BE47-B700-A1B4DADA5494}" presName="tile4text" presStyleLbl="node1" presStyleIdx="3" presStyleCnt="4">
        <dgm:presLayoutVars>
          <dgm:chMax val="0"/>
          <dgm:chPref val="0"/>
          <dgm:bulletEnabled val="1"/>
        </dgm:presLayoutVars>
      </dgm:prSet>
      <dgm:spPr/>
      <dgm:t>
        <a:bodyPr/>
        <a:lstStyle/>
        <a:p>
          <a:endParaRPr lang="en-US"/>
        </a:p>
      </dgm:t>
    </dgm:pt>
    <dgm:pt modelId="{0A6B7517-8112-9E46-AAD7-219A30BF20FB}" type="pres">
      <dgm:prSet presAssocID="{A9E796AC-17CF-BE47-B700-A1B4DADA5494}" presName="centerTile" presStyleLbl="fgShp" presStyleIdx="0" presStyleCnt="1">
        <dgm:presLayoutVars>
          <dgm:chMax val="0"/>
          <dgm:chPref val="0"/>
        </dgm:presLayoutVars>
      </dgm:prSet>
      <dgm:spPr/>
      <dgm:t>
        <a:bodyPr/>
        <a:lstStyle/>
        <a:p>
          <a:endParaRPr lang="en-US"/>
        </a:p>
      </dgm:t>
    </dgm:pt>
  </dgm:ptLst>
  <dgm:cxnLst>
    <dgm:cxn modelId="{A2B7C2BD-6379-6F47-A18D-1264AF1E8B71}" type="presOf" srcId="{54B44A5B-5026-BF47-80ED-9E403DF1E210}" destId="{84E920C8-2BB9-1045-B5A3-A64A7371145C}" srcOrd="0" destOrd="1" presId="urn:microsoft.com/office/officeart/2005/8/layout/matrix1"/>
    <dgm:cxn modelId="{5E659566-9833-404C-8CD2-6B65BA6EFEF0}" type="presOf" srcId="{D3F84448-AFA5-2745-8D0D-3DEED236F3D4}" destId="{FE42731E-DF6F-7D48-8A2F-CC9B00D6246E}" srcOrd="1" destOrd="2" presId="urn:microsoft.com/office/officeart/2005/8/layout/matrix1"/>
    <dgm:cxn modelId="{BB8F29F3-4B5C-194D-96B4-A3951A317B5D}" srcId="{08EA6DC8-7E39-5849-974B-6B5E773F4D54}" destId="{95FF4B79-A14F-6147-93B5-2DEB17B3F404}" srcOrd="2" destOrd="0" parTransId="{39D7FF78-2CD0-A147-853F-F5635F72F29C}" sibTransId="{15F3A161-8866-6745-B320-E28DB15382B0}"/>
    <dgm:cxn modelId="{DEF43D6E-9973-7146-9F04-B4215B8B6FCA}" srcId="{08EA6DC8-7E39-5849-974B-6B5E773F4D54}" destId="{00BB3BA2-BF9A-4E4C-97FA-79277561EED8}" srcOrd="0" destOrd="0" parTransId="{D27049B7-CD45-5B45-9B53-E6E7007CEDCA}" sibTransId="{D70ADE25-F30E-0748-B4F6-C501FA0EE668}"/>
    <dgm:cxn modelId="{C62AE753-55B6-5947-BD65-8868AB860967}" srcId="{08EA6DC8-7E39-5849-974B-6B5E773F4D54}" destId="{878E7283-9A98-8E46-9DB4-7E6076B7D084}" srcOrd="3" destOrd="0" parTransId="{A735168F-480E-2249-8E32-4D917A53FCB7}" sibTransId="{6A1C9358-07FD-0540-9E0B-08B95CC6047C}"/>
    <dgm:cxn modelId="{93F90D5B-0AFF-8C4F-9E10-348D73EFBFAA}" type="presOf" srcId="{54B44A5B-5026-BF47-80ED-9E403DF1E210}" destId="{FE42731E-DF6F-7D48-8A2F-CC9B00D6246E}" srcOrd="1" destOrd="1" presId="urn:microsoft.com/office/officeart/2005/8/layout/matrix1"/>
    <dgm:cxn modelId="{D52AF8CC-DDD4-5047-AA8B-71E21F6972CB}" type="presOf" srcId="{9846D9AC-D000-C146-9A77-D3F12202C061}" destId="{FE42731E-DF6F-7D48-8A2F-CC9B00D6246E}" srcOrd="1" destOrd="0" presId="urn:microsoft.com/office/officeart/2005/8/layout/matrix1"/>
    <dgm:cxn modelId="{2827D282-96CA-F545-8844-D6A2C61487EB}" srcId="{9846D9AC-D000-C146-9A77-D3F12202C061}" destId="{D3F84448-AFA5-2745-8D0D-3DEED236F3D4}" srcOrd="1" destOrd="0" parTransId="{130283F3-F19F-A141-A85C-DB187D089099}" sibTransId="{909CB1F4-F92B-8B42-8BC8-26594514E11E}"/>
    <dgm:cxn modelId="{0C27804D-9A07-9C4C-9034-9BB843A6AB7C}" type="presOf" srcId="{95FF4B79-A14F-6147-93B5-2DEB17B3F404}" destId="{5A54D1A0-4443-5747-BF67-CD6B43AF6AC0}" srcOrd="0" destOrd="0" presId="urn:microsoft.com/office/officeart/2005/8/layout/matrix1"/>
    <dgm:cxn modelId="{8999A45C-9100-2748-9C9A-EBA27F251E2B}" type="presOf" srcId="{878E7283-9A98-8E46-9DB4-7E6076B7D084}" destId="{F585813C-D245-DB40-927F-8A330A7FA650}" srcOrd="1" destOrd="0" presId="urn:microsoft.com/office/officeart/2005/8/layout/matrix1"/>
    <dgm:cxn modelId="{4CF66957-8248-514A-83AB-5DEB873B29FA}" type="presOf" srcId="{00BB3BA2-BF9A-4E4C-97FA-79277561EED8}" destId="{A531E24E-0ADC-9743-BAF5-973ABA354C35}" srcOrd="1" destOrd="0" presId="urn:microsoft.com/office/officeart/2005/8/layout/matrix1"/>
    <dgm:cxn modelId="{A4E8EB2B-59B9-1640-997D-8C0E492C5BA6}" srcId="{A9E796AC-17CF-BE47-B700-A1B4DADA5494}" destId="{08EA6DC8-7E39-5849-974B-6B5E773F4D54}" srcOrd="0" destOrd="0" parTransId="{B8BF4F54-A5CF-104B-95E0-61F201BB8B27}" sibTransId="{AF82BBC1-E0FF-A642-A984-6009F1967964}"/>
    <dgm:cxn modelId="{CB311CC9-8128-E64F-BA0A-679C092E819C}" srcId="{9846D9AC-D000-C146-9A77-D3F12202C061}" destId="{54B44A5B-5026-BF47-80ED-9E403DF1E210}" srcOrd="0" destOrd="0" parTransId="{B128372B-FB8E-D54C-AEF5-2065EC3E0E39}" sibTransId="{10C67243-56A3-9945-B588-85ACFF06689B}"/>
    <dgm:cxn modelId="{0E3A496C-A258-684C-B910-0B11F3DB6167}" srcId="{08EA6DC8-7E39-5849-974B-6B5E773F4D54}" destId="{9846D9AC-D000-C146-9A77-D3F12202C061}" srcOrd="1" destOrd="0" parTransId="{7B03DD48-FD7B-CF40-821E-3CA306B9F9F2}" sibTransId="{D4E6D715-D743-4540-AE74-17CB96769145}"/>
    <dgm:cxn modelId="{71D10621-4D07-B041-BB8B-4A5133863309}" type="presOf" srcId="{9846D9AC-D000-C146-9A77-D3F12202C061}" destId="{84E920C8-2BB9-1045-B5A3-A64A7371145C}" srcOrd="0" destOrd="0" presId="urn:microsoft.com/office/officeart/2005/8/layout/matrix1"/>
    <dgm:cxn modelId="{E5B847EA-4C61-7648-93A1-696CD5445C12}" type="presOf" srcId="{00BB3BA2-BF9A-4E4C-97FA-79277561EED8}" destId="{7D888BEF-F817-274F-B969-D5561F37735F}" srcOrd="0" destOrd="0" presId="urn:microsoft.com/office/officeart/2005/8/layout/matrix1"/>
    <dgm:cxn modelId="{FDBAD167-FFEF-8643-8995-AE690CC0A19B}" type="presOf" srcId="{A9E796AC-17CF-BE47-B700-A1B4DADA5494}" destId="{C8ACE563-355F-2A4F-8EDD-BBE6331853EB}" srcOrd="0" destOrd="0" presId="urn:microsoft.com/office/officeart/2005/8/layout/matrix1"/>
    <dgm:cxn modelId="{1C60CEA8-1151-8B41-B395-9D9B5AD4A0DB}" type="presOf" srcId="{08EA6DC8-7E39-5849-974B-6B5E773F4D54}" destId="{0A6B7517-8112-9E46-AAD7-219A30BF20FB}" srcOrd="0" destOrd="0" presId="urn:microsoft.com/office/officeart/2005/8/layout/matrix1"/>
    <dgm:cxn modelId="{218AA27B-0C17-2A43-9BCB-B25A86699363}" type="presOf" srcId="{D3F84448-AFA5-2745-8D0D-3DEED236F3D4}" destId="{84E920C8-2BB9-1045-B5A3-A64A7371145C}" srcOrd="0" destOrd="2" presId="urn:microsoft.com/office/officeart/2005/8/layout/matrix1"/>
    <dgm:cxn modelId="{FE448962-FD0E-0548-877A-4D71E88EF60F}" type="presOf" srcId="{95FF4B79-A14F-6147-93B5-2DEB17B3F404}" destId="{50D58AF6-32E6-C84A-A2BE-218B7DB9C6AB}" srcOrd="1" destOrd="0" presId="urn:microsoft.com/office/officeart/2005/8/layout/matrix1"/>
    <dgm:cxn modelId="{4615E12F-0AE9-924B-A878-A059C54B7E43}" type="presOf" srcId="{878E7283-9A98-8E46-9DB4-7E6076B7D084}" destId="{349674B0-70C3-C849-A4A5-D81D7EE61529}" srcOrd="0" destOrd="0" presId="urn:microsoft.com/office/officeart/2005/8/layout/matrix1"/>
    <dgm:cxn modelId="{10A1DE28-BBD9-DE41-B433-34F4BDF306E1}" type="presParOf" srcId="{C8ACE563-355F-2A4F-8EDD-BBE6331853EB}" destId="{D1219CE4-EC49-3A4D-87C8-37B9ABF03689}" srcOrd="0" destOrd="0" presId="urn:microsoft.com/office/officeart/2005/8/layout/matrix1"/>
    <dgm:cxn modelId="{35845F21-071A-A844-BFE8-BCDDB683FE16}" type="presParOf" srcId="{D1219CE4-EC49-3A4D-87C8-37B9ABF03689}" destId="{7D888BEF-F817-274F-B969-D5561F37735F}" srcOrd="0" destOrd="0" presId="urn:microsoft.com/office/officeart/2005/8/layout/matrix1"/>
    <dgm:cxn modelId="{70974BA4-870C-CD49-9D49-6A69EE3F109F}" type="presParOf" srcId="{D1219CE4-EC49-3A4D-87C8-37B9ABF03689}" destId="{A531E24E-0ADC-9743-BAF5-973ABA354C35}" srcOrd="1" destOrd="0" presId="urn:microsoft.com/office/officeart/2005/8/layout/matrix1"/>
    <dgm:cxn modelId="{8B596EEA-1DD7-224D-89E4-B54BC702C8DD}" type="presParOf" srcId="{D1219CE4-EC49-3A4D-87C8-37B9ABF03689}" destId="{84E920C8-2BB9-1045-B5A3-A64A7371145C}" srcOrd="2" destOrd="0" presId="urn:microsoft.com/office/officeart/2005/8/layout/matrix1"/>
    <dgm:cxn modelId="{A264456D-552A-8545-8C50-A31EEE816CB8}" type="presParOf" srcId="{D1219CE4-EC49-3A4D-87C8-37B9ABF03689}" destId="{FE42731E-DF6F-7D48-8A2F-CC9B00D6246E}" srcOrd="3" destOrd="0" presId="urn:microsoft.com/office/officeart/2005/8/layout/matrix1"/>
    <dgm:cxn modelId="{16C46CC5-94CA-5C48-86B1-A8C59265A32A}" type="presParOf" srcId="{D1219CE4-EC49-3A4D-87C8-37B9ABF03689}" destId="{5A54D1A0-4443-5747-BF67-CD6B43AF6AC0}" srcOrd="4" destOrd="0" presId="urn:microsoft.com/office/officeart/2005/8/layout/matrix1"/>
    <dgm:cxn modelId="{98D4E964-53E9-BF42-8A30-17389321BFEE}" type="presParOf" srcId="{D1219CE4-EC49-3A4D-87C8-37B9ABF03689}" destId="{50D58AF6-32E6-C84A-A2BE-218B7DB9C6AB}" srcOrd="5" destOrd="0" presId="urn:microsoft.com/office/officeart/2005/8/layout/matrix1"/>
    <dgm:cxn modelId="{7F719F61-CC57-A441-8607-5D24BEE3605F}" type="presParOf" srcId="{D1219CE4-EC49-3A4D-87C8-37B9ABF03689}" destId="{349674B0-70C3-C849-A4A5-D81D7EE61529}" srcOrd="6" destOrd="0" presId="urn:microsoft.com/office/officeart/2005/8/layout/matrix1"/>
    <dgm:cxn modelId="{B0448A70-EBF8-BA4B-933F-C4006D0F991A}" type="presParOf" srcId="{D1219CE4-EC49-3A4D-87C8-37B9ABF03689}" destId="{F585813C-D245-DB40-927F-8A330A7FA650}" srcOrd="7" destOrd="0" presId="urn:microsoft.com/office/officeart/2005/8/layout/matrix1"/>
    <dgm:cxn modelId="{95B2707D-C068-8341-933E-B71E4B33A199}" type="presParOf" srcId="{C8ACE563-355F-2A4F-8EDD-BBE6331853EB}" destId="{0A6B7517-8112-9E46-AAD7-219A30BF20F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A1A42A-B978-B74E-91C3-05FE7D9A94C5}" type="doc">
      <dgm:prSet loTypeId="urn:microsoft.com/office/officeart/2005/8/layout/cycle4" loCatId="list" qsTypeId="urn:microsoft.com/office/officeart/2005/8/quickstyle/simple4" qsCatId="simple" csTypeId="urn:microsoft.com/office/officeart/2005/8/colors/colorful3" csCatId="colorful" phldr="1"/>
      <dgm:spPr/>
      <dgm:t>
        <a:bodyPr/>
        <a:lstStyle/>
        <a:p>
          <a:endParaRPr lang="en-US"/>
        </a:p>
      </dgm:t>
    </dgm:pt>
    <dgm:pt modelId="{9D4E15DA-2895-5D45-B561-9EF8D40E58BD}">
      <dgm:prSet/>
      <dgm:spPr/>
      <dgm:t>
        <a:bodyPr/>
        <a:lstStyle/>
        <a:p>
          <a:pPr rtl="0"/>
          <a:r>
            <a:rPr lang="zh-CN" altLang="en-US" dirty="0" smtClean="0"/>
            <a:t>第十四修正案下的平等保护</a:t>
          </a:r>
          <a:endParaRPr lang="en-US" dirty="0"/>
        </a:p>
      </dgm:t>
    </dgm:pt>
    <dgm:pt modelId="{1AF20186-5C7B-5A46-A6E5-695830299FBF}" type="parTrans" cxnId="{8676D4D3-9B17-844B-A4CC-6DA254EDECE6}">
      <dgm:prSet/>
      <dgm:spPr/>
      <dgm:t>
        <a:bodyPr/>
        <a:lstStyle/>
        <a:p>
          <a:endParaRPr lang="en-US"/>
        </a:p>
      </dgm:t>
    </dgm:pt>
    <dgm:pt modelId="{F75E77FD-9725-A549-8180-737D7D74F6E6}" type="sibTrans" cxnId="{8676D4D3-9B17-844B-A4CC-6DA254EDECE6}">
      <dgm:prSet/>
      <dgm:spPr/>
      <dgm:t>
        <a:bodyPr/>
        <a:lstStyle/>
        <a:p>
          <a:endParaRPr lang="en-US"/>
        </a:p>
      </dgm:t>
    </dgm:pt>
    <dgm:pt modelId="{16F78875-637F-3048-AE06-EEADB6A44F34}">
      <dgm:prSet custT="1"/>
      <dgm:spPr/>
      <dgm:t>
        <a:bodyPr/>
        <a:lstStyle/>
        <a:p>
          <a:pPr rtl="0"/>
          <a:r>
            <a:rPr lang="en-US" sz="1800" dirty="0" smtClean="0"/>
            <a:t>Santa Clara </a:t>
          </a:r>
          <a:r>
            <a:rPr lang="en-US" sz="1800" dirty="0" err="1" smtClean="0"/>
            <a:t>Cty</a:t>
          </a:r>
          <a:r>
            <a:rPr lang="en-US" sz="1800" dirty="0" smtClean="0"/>
            <a:t>. v. S. Pac. RR, 118 U.S. 394 (1886)</a:t>
          </a:r>
          <a:endParaRPr lang="en-US" sz="1800" dirty="0"/>
        </a:p>
      </dgm:t>
    </dgm:pt>
    <dgm:pt modelId="{EC3ECB36-ED9E-9F44-AD71-9EB463E94442}" type="parTrans" cxnId="{9C516C0B-5F84-6649-BE08-6FB809D7E989}">
      <dgm:prSet/>
      <dgm:spPr/>
      <dgm:t>
        <a:bodyPr/>
        <a:lstStyle/>
        <a:p>
          <a:endParaRPr lang="en-US"/>
        </a:p>
      </dgm:t>
    </dgm:pt>
    <dgm:pt modelId="{5C60D850-4835-434D-BC53-AB3D5431D208}" type="sibTrans" cxnId="{9C516C0B-5F84-6649-BE08-6FB809D7E989}">
      <dgm:prSet/>
      <dgm:spPr/>
      <dgm:t>
        <a:bodyPr/>
        <a:lstStyle/>
        <a:p>
          <a:endParaRPr lang="en-US"/>
        </a:p>
      </dgm:t>
    </dgm:pt>
    <dgm:pt modelId="{E10F6F8E-E993-1E4D-AA60-16E34EFE0A50}">
      <dgm:prSet/>
      <dgm:spPr/>
      <dgm:t>
        <a:bodyPr/>
        <a:lstStyle/>
        <a:p>
          <a:pPr rtl="0"/>
          <a:r>
            <a:rPr lang="zh-CN" altLang="en-US" dirty="0" smtClean="0"/>
            <a:t>第十四修正案下的正当程序</a:t>
          </a:r>
          <a:endParaRPr lang="en-US" dirty="0" smtClean="0"/>
        </a:p>
      </dgm:t>
    </dgm:pt>
    <dgm:pt modelId="{FD0D4978-25DB-2C41-9CB4-4C4A6D6AC230}" type="parTrans" cxnId="{6CA322A7-3DB1-0649-B541-10B52422D6EB}">
      <dgm:prSet/>
      <dgm:spPr/>
      <dgm:t>
        <a:bodyPr/>
        <a:lstStyle/>
        <a:p>
          <a:endParaRPr lang="en-US"/>
        </a:p>
      </dgm:t>
    </dgm:pt>
    <dgm:pt modelId="{6DB7CD98-C192-C04B-8DAC-78809497FCBD}" type="sibTrans" cxnId="{6CA322A7-3DB1-0649-B541-10B52422D6EB}">
      <dgm:prSet/>
      <dgm:spPr/>
      <dgm:t>
        <a:bodyPr/>
        <a:lstStyle/>
        <a:p>
          <a:endParaRPr lang="en-US"/>
        </a:p>
      </dgm:t>
    </dgm:pt>
    <dgm:pt modelId="{93909812-DA2C-5E43-AAAA-8670016E8C29}">
      <dgm:prSet custT="1"/>
      <dgm:spPr/>
      <dgm:t>
        <a:bodyPr/>
        <a:lstStyle/>
        <a:p>
          <a:pPr rtl="0"/>
          <a:r>
            <a:rPr lang="en-US" sz="1800" dirty="0" smtClean="0"/>
            <a:t>Minneapolis</a:t>
          </a:r>
          <a:r>
            <a:rPr lang="en-US" sz="1800" baseline="0" dirty="0" smtClean="0"/>
            <a:t> &amp; St. Louis Rr v. Beckwith, 129 U.S. 26 (1888)</a:t>
          </a:r>
          <a:endParaRPr lang="en-US" sz="1800" dirty="0"/>
        </a:p>
      </dgm:t>
    </dgm:pt>
    <dgm:pt modelId="{97D34BB0-4EE1-3A4A-B8C8-6EDEE4185620}" type="parTrans" cxnId="{95C5B86F-E7BA-8647-AD3A-4A87461ED015}">
      <dgm:prSet/>
      <dgm:spPr/>
      <dgm:t>
        <a:bodyPr/>
        <a:lstStyle/>
        <a:p>
          <a:endParaRPr lang="en-US"/>
        </a:p>
      </dgm:t>
    </dgm:pt>
    <dgm:pt modelId="{27B08219-6AB2-3842-909B-08ACA308CA3A}" type="sibTrans" cxnId="{95C5B86F-E7BA-8647-AD3A-4A87461ED015}">
      <dgm:prSet/>
      <dgm:spPr/>
      <dgm:t>
        <a:bodyPr/>
        <a:lstStyle/>
        <a:p>
          <a:endParaRPr lang="en-US"/>
        </a:p>
      </dgm:t>
    </dgm:pt>
    <dgm:pt modelId="{D9E9FD2E-4B32-2E43-A16C-84B83C8446FA}">
      <dgm:prSet/>
      <dgm:spPr/>
      <dgm:t>
        <a:bodyPr/>
        <a:lstStyle/>
        <a:p>
          <a:pPr rtl="0"/>
          <a:r>
            <a:rPr lang="zh-CN" altLang="en-US" dirty="0" smtClean="0"/>
            <a:t>第四修正案下对不合理搜查和扣押的保护</a:t>
          </a:r>
          <a:endParaRPr lang="en-US" dirty="0" smtClean="0"/>
        </a:p>
      </dgm:t>
    </dgm:pt>
    <dgm:pt modelId="{EC56B769-F737-B942-AB65-DD2D62C94EB1}" type="parTrans" cxnId="{94349B82-E3E7-574A-864C-4FA0ADB9DFCD}">
      <dgm:prSet/>
      <dgm:spPr/>
      <dgm:t>
        <a:bodyPr/>
        <a:lstStyle/>
        <a:p>
          <a:endParaRPr lang="en-US"/>
        </a:p>
      </dgm:t>
    </dgm:pt>
    <dgm:pt modelId="{37F7E788-8F0B-204B-BDB5-76C6AC1FC2AD}" type="sibTrans" cxnId="{94349B82-E3E7-574A-864C-4FA0ADB9DFCD}">
      <dgm:prSet/>
      <dgm:spPr/>
      <dgm:t>
        <a:bodyPr/>
        <a:lstStyle/>
        <a:p>
          <a:endParaRPr lang="en-US"/>
        </a:p>
      </dgm:t>
    </dgm:pt>
    <dgm:pt modelId="{7E51B741-B15A-AF4F-B0B6-294697B260D8}">
      <dgm:prSet custT="1"/>
      <dgm:spPr/>
      <dgm:t>
        <a:bodyPr/>
        <a:lstStyle/>
        <a:p>
          <a:pPr rtl="0"/>
          <a:r>
            <a:rPr lang="en-US" sz="2000" dirty="0" smtClean="0"/>
            <a:t>Hale v. Henkel, 201 U.S. 43 (1906)</a:t>
          </a:r>
          <a:endParaRPr lang="en-US" sz="2000" dirty="0"/>
        </a:p>
      </dgm:t>
    </dgm:pt>
    <dgm:pt modelId="{3DFB27AF-CC64-484E-B683-3B5227A24F1C}" type="parTrans" cxnId="{9C0082A7-9CA2-9545-940D-34BECEDE5C24}">
      <dgm:prSet/>
      <dgm:spPr/>
      <dgm:t>
        <a:bodyPr/>
        <a:lstStyle/>
        <a:p>
          <a:endParaRPr lang="en-US"/>
        </a:p>
      </dgm:t>
    </dgm:pt>
    <dgm:pt modelId="{CA78D42D-A9C8-AB44-988C-90BF6FB22487}" type="sibTrans" cxnId="{9C0082A7-9CA2-9545-940D-34BECEDE5C24}">
      <dgm:prSet/>
      <dgm:spPr/>
      <dgm:t>
        <a:bodyPr/>
        <a:lstStyle/>
        <a:p>
          <a:endParaRPr lang="en-US"/>
        </a:p>
      </dgm:t>
    </dgm:pt>
    <dgm:pt modelId="{9A8A0124-F276-4A46-80A1-BDCD3AE58D2B}">
      <dgm:prSet/>
      <dgm:spPr/>
      <dgm:t>
        <a:bodyPr/>
        <a:lstStyle/>
        <a:p>
          <a:pPr rtl="0"/>
          <a:r>
            <a:rPr lang="zh-CN" altLang="en-US" dirty="0" smtClean="0"/>
            <a:t>第五修正案下对双重伤害的保护</a:t>
          </a:r>
          <a:endParaRPr lang="en-US" dirty="0" smtClean="0"/>
        </a:p>
        <a:p>
          <a:pPr rtl="0"/>
          <a:r>
            <a:rPr lang="zh-CN" altLang="en-US" dirty="0" smtClean="0"/>
            <a:t>（</a:t>
          </a:r>
          <a:r>
            <a:rPr lang="en-US" dirty="0" smtClean="0"/>
            <a:t>double jeopardy</a:t>
          </a:r>
          <a:r>
            <a:rPr lang="zh-CN" altLang="en-US" dirty="0" smtClean="0"/>
            <a:t>）</a:t>
          </a:r>
          <a:endParaRPr lang="en-US" dirty="0"/>
        </a:p>
      </dgm:t>
    </dgm:pt>
    <dgm:pt modelId="{9A4F4B3A-AC4D-9E40-B605-53EB7990C49F}" type="parTrans" cxnId="{45D7FB39-F3A1-B947-92F8-B351BBD215EB}">
      <dgm:prSet/>
      <dgm:spPr/>
      <dgm:t>
        <a:bodyPr/>
        <a:lstStyle/>
        <a:p>
          <a:endParaRPr lang="en-US"/>
        </a:p>
      </dgm:t>
    </dgm:pt>
    <dgm:pt modelId="{C97668B8-C1FF-3B40-82D7-6360D8784D44}" type="sibTrans" cxnId="{45D7FB39-F3A1-B947-92F8-B351BBD215EB}">
      <dgm:prSet/>
      <dgm:spPr/>
      <dgm:t>
        <a:bodyPr/>
        <a:lstStyle/>
        <a:p>
          <a:endParaRPr lang="en-US"/>
        </a:p>
      </dgm:t>
    </dgm:pt>
    <dgm:pt modelId="{A80CD145-96A4-7242-B20E-B0CE33AD7BD8}">
      <dgm:prSet custT="1"/>
      <dgm:spPr/>
      <dgm:t>
        <a:bodyPr/>
        <a:lstStyle/>
        <a:p>
          <a:pPr rtl="0"/>
          <a:r>
            <a:rPr lang="en-US" sz="1800" dirty="0" smtClean="0">
              <a:latin typeface="Calibri" charset="0"/>
              <a:ea typeface="Calibri" charset="0"/>
              <a:cs typeface="Calibri" charset="0"/>
            </a:rPr>
            <a:t>United States </a:t>
          </a:r>
          <a:r>
            <a:rPr lang="sk-SK" sz="1800" dirty="0" smtClean="0">
              <a:latin typeface="Calibri" charset="0"/>
              <a:ea typeface="Calibri" charset="0"/>
              <a:cs typeface="Calibri" charset="0"/>
            </a:rPr>
            <a:t>v. M</a:t>
          </a:r>
          <a:r>
            <a:rPr lang="en-US" sz="1800" dirty="0" err="1" smtClean="0">
              <a:latin typeface="Calibri" charset="0"/>
              <a:ea typeface="Calibri" charset="0"/>
              <a:cs typeface="Calibri" charset="0"/>
            </a:rPr>
            <a:t>artin</a:t>
          </a:r>
          <a:r>
            <a:rPr lang="en-US" sz="1800" dirty="0" smtClean="0">
              <a:latin typeface="Calibri" charset="0"/>
              <a:ea typeface="Calibri" charset="0"/>
              <a:cs typeface="Calibri" charset="0"/>
            </a:rPr>
            <a:t> Linen Supply </a:t>
          </a:r>
          <a:r>
            <a:rPr lang="it-IT" sz="1800" dirty="0" smtClean="0">
              <a:latin typeface="Calibri" charset="0"/>
              <a:ea typeface="Calibri" charset="0"/>
              <a:cs typeface="Calibri" charset="0"/>
            </a:rPr>
            <a:t>Co., </a:t>
          </a:r>
          <a:r>
            <a:rPr lang="en-US" sz="1800" dirty="0" smtClean="0">
              <a:latin typeface="Calibri" charset="0"/>
              <a:ea typeface="Calibri" charset="0"/>
              <a:cs typeface="Calibri" charset="0"/>
            </a:rPr>
            <a:t>430 U.S. 564, </a:t>
          </a:r>
          <a:r>
            <a:rPr lang="mr-IN" sz="1800" dirty="0" smtClean="0">
              <a:latin typeface="Calibri" charset="0"/>
              <a:ea typeface="Calibri" charset="0"/>
              <a:cs typeface="Calibri" charset="0"/>
            </a:rPr>
            <a:t>571-72</a:t>
          </a:r>
          <a:r>
            <a:rPr lang="es-ES" sz="1800" dirty="0" smtClean="0">
              <a:latin typeface="Calibri" charset="0"/>
              <a:ea typeface="Calibri" charset="0"/>
              <a:cs typeface="Calibri" charset="0"/>
            </a:rPr>
            <a:t> </a:t>
          </a:r>
          <a:r>
            <a:rPr lang="is-IS" sz="1800" dirty="0" smtClean="0">
              <a:latin typeface="Calibri" charset="0"/>
              <a:ea typeface="Calibri" charset="0"/>
              <a:cs typeface="Calibri" charset="0"/>
            </a:rPr>
            <a:t>(1977) </a:t>
          </a:r>
          <a:endParaRPr lang="en-US" sz="1800" dirty="0">
            <a:latin typeface="Calibri" charset="0"/>
            <a:ea typeface="Calibri" charset="0"/>
            <a:cs typeface="Calibri" charset="0"/>
          </a:endParaRPr>
        </a:p>
      </dgm:t>
    </dgm:pt>
    <dgm:pt modelId="{12A48EB2-6302-414F-B798-52566E65DEA2}" type="parTrans" cxnId="{10793807-C8CA-6643-95AD-B80BED812E11}">
      <dgm:prSet/>
      <dgm:spPr/>
      <dgm:t>
        <a:bodyPr/>
        <a:lstStyle/>
        <a:p>
          <a:endParaRPr lang="en-US"/>
        </a:p>
      </dgm:t>
    </dgm:pt>
    <dgm:pt modelId="{9906A29B-E947-074A-9B4F-0F0E015DE1B6}" type="sibTrans" cxnId="{10793807-C8CA-6643-95AD-B80BED812E11}">
      <dgm:prSet/>
      <dgm:spPr/>
      <dgm:t>
        <a:bodyPr/>
        <a:lstStyle/>
        <a:p>
          <a:endParaRPr lang="en-US"/>
        </a:p>
      </dgm:t>
    </dgm:pt>
    <dgm:pt modelId="{B1BBE8F0-95BF-3347-BBD0-EFAD54F21ABA}" type="pres">
      <dgm:prSet presAssocID="{E4A1A42A-B978-B74E-91C3-05FE7D9A94C5}" presName="cycleMatrixDiagram" presStyleCnt="0">
        <dgm:presLayoutVars>
          <dgm:chMax val="1"/>
          <dgm:dir/>
          <dgm:animLvl val="lvl"/>
          <dgm:resizeHandles val="exact"/>
        </dgm:presLayoutVars>
      </dgm:prSet>
      <dgm:spPr/>
      <dgm:t>
        <a:bodyPr/>
        <a:lstStyle/>
        <a:p>
          <a:endParaRPr lang="en-US"/>
        </a:p>
      </dgm:t>
    </dgm:pt>
    <dgm:pt modelId="{DDC8FD90-3701-264E-9F3F-7A162C062373}" type="pres">
      <dgm:prSet presAssocID="{E4A1A42A-B978-B74E-91C3-05FE7D9A94C5}" presName="children" presStyleCnt="0"/>
      <dgm:spPr/>
    </dgm:pt>
    <dgm:pt modelId="{4C185A0E-437D-7443-A58B-7594DA6BF82E}" type="pres">
      <dgm:prSet presAssocID="{E4A1A42A-B978-B74E-91C3-05FE7D9A94C5}" presName="child1group" presStyleCnt="0"/>
      <dgm:spPr/>
    </dgm:pt>
    <dgm:pt modelId="{071D88DD-4C27-FB4F-81AB-0F4536F0966B}" type="pres">
      <dgm:prSet presAssocID="{E4A1A42A-B978-B74E-91C3-05FE7D9A94C5}" presName="child1" presStyleLbl="bgAcc1" presStyleIdx="0" presStyleCnt="4"/>
      <dgm:spPr/>
      <dgm:t>
        <a:bodyPr/>
        <a:lstStyle/>
        <a:p>
          <a:endParaRPr lang="en-US"/>
        </a:p>
      </dgm:t>
    </dgm:pt>
    <dgm:pt modelId="{5A530BA4-1243-7440-9BC4-B5EF7B65D2C6}" type="pres">
      <dgm:prSet presAssocID="{E4A1A42A-B978-B74E-91C3-05FE7D9A94C5}" presName="child1Text" presStyleLbl="bgAcc1" presStyleIdx="0" presStyleCnt="4">
        <dgm:presLayoutVars>
          <dgm:bulletEnabled val="1"/>
        </dgm:presLayoutVars>
      </dgm:prSet>
      <dgm:spPr/>
      <dgm:t>
        <a:bodyPr/>
        <a:lstStyle/>
        <a:p>
          <a:endParaRPr lang="en-US"/>
        </a:p>
      </dgm:t>
    </dgm:pt>
    <dgm:pt modelId="{518D2EEC-280E-A948-9017-C96E44A2AEB4}" type="pres">
      <dgm:prSet presAssocID="{E4A1A42A-B978-B74E-91C3-05FE7D9A94C5}" presName="child2group" presStyleCnt="0"/>
      <dgm:spPr/>
    </dgm:pt>
    <dgm:pt modelId="{53C34E3C-32A1-9E4E-993C-241E594AC237}" type="pres">
      <dgm:prSet presAssocID="{E4A1A42A-B978-B74E-91C3-05FE7D9A94C5}" presName="child2" presStyleLbl="bgAcc1" presStyleIdx="1" presStyleCnt="4"/>
      <dgm:spPr/>
      <dgm:t>
        <a:bodyPr/>
        <a:lstStyle/>
        <a:p>
          <a:endParaRPr lang="en-US"/>
        </a:p>
      </dgm:t>
    </dgm:pt>
    <dgm:pt modelId="{464DC69C-478A-5F43-8274-3E5B527BFFDF}" type="pres">
      <dgm:prSet presAssocID="{E4A1A42A-B978-B74E-91C3-05FE7D9A94C5}" presName="child2Text" presStyleLbl="bgAcc1" presStyleIdx="1" presStyleCnt="4">
        <dgm:presLayoutVars>
          <dgm:bulletEnabled val="1"/>
        </dgm:presLayoutVars>
      </dgm:prSet>
      <dgm:spPr/>
      <dgm:t>
        <a:bodyPr/>
        <a:lstStyle/>
        <a:p>
          <a:endParaRPr lang="en-US"/>
        </a:p>
      </dgm:t>
    </dgm:pt>
    <dgm:pt modelId="{C2DF45FA-A482-754C-8B22-4375274C6B69}" type="pres">
      <dgm:prSet presAssocID="{E4A1A42A-B978-B74E-91C3-05FE7D9A94C5}" presName="child3group" presStyleCnt="0"/>
      <dgm:spPr/>
    </dgm:pt>
    <dgm:pt modelId="{A65955A3-00EB-0442-BBE9-23DE3A5645C3}" type="pres">
      <dgm:prSet presAssocID="{E4A1A42A-B978-B74E-91C3-05FE7D9A94C5}" presName="child3" presStyleLbl="bgAcc1" presStyleIdx="2" presStyleCnt="4"/>
      <dgm:spPr/>
      <dgm:t>
        <a:bodyPr/>
        <a:lstStyle/>
        <a:p>
          <a:endParaRPr lang="en-US"/>
        </a:p>
      </dgm:t>
    </dgm:pt>
    <dgm:pt modelId="{3EDD1CE3-4382-2A4F-B17A-BCB4AC4BFE36}" type="pres">
      <dgm:prSet presAssocID="{E4A1A42A-B978-B74E-91C3-05FE7D9A94C5}" presName="child3Text" presStyleLbl="bgAcc1" presStyleIdx="2" presStyleCnt="4">
        <dgm:presLayoutVars>
          <dgm:bulletEnabled val="1"/>
        </dgm:presLayoutVars>
      </dgm:prSet>
      <dgm:spPr/>
      <dgm:t>
        <a:bodyPr/>
        <a:lstStyle/>
        <a:p>
          <a:endParaRPr lang="en-US"/>
        </a:p>
      </dgm:t>
    </dgm:pt>
    <dgm:pt modelId="{CAF111CE-6534-7F43-88D1-E0F144BB7050}" type="pres">
      <dgm:prSet presAssocID="{E4A1A42A-B978-B74E-91C3-05FE7D9A94C5}" presName="child4group" presStyleCnt="0"/>
      <dgm:spPr/>
    </dgm:pt>
    <dgm:pt modelId="{69B85D49-3E7C-6745-B275-3E700EF9C4E2}" type="pres">
      <dgm:prSet presAssocID="{E4A1A42A-B978-B74E-91C3-05FE7D9A94C5}" presName="child4" presStyleLbl="bgAcc1" presStyleIdx="3" presStyleCnt="4" custScaleX="99229" custLinFactNeighborX="-721" custLinFactNeighborY="0"/>
      <dgm:spPr/>
      <dgm:t>
        <a:bodyPr/>
        <a:lstStyle/>
        <a:p>
          <a:endParaRPr lang="en-US"/>
        </a:p>
      </dgm:t>
    </dgm:pt>
    <dgm:pt modelId="{0A872B7E-C9CF-EB4A-A2AF-3B2D6A0A74FB}" type="pres">
      <dgm:prSet presAssocID="{E4A1A42A-B978-B74E-91C3-05FE7D9A94C5}" presName="child4Text" presStyleLbl="bgAcc1" presStyleIdx="3" presStyleCnt="4">
        <dgm:presLayoutVars>
          <dgm:bulletEnabled val="1"/>
        </dgm:presLayoutVars>
      </dgm:prSet>
      <dgm:spPr/>
      <dgm:t>
        <a:bodyPr/>
        <a:lstStyle/>
        <a:p>
          <a:endParaRPr lang="en-US"/>
        </a:p>
      </dgm:t>
    </dgm:pt>
    <dgm:pt modelId="{E32F16B8-0BE9-6C47-8A1C-6C408AD307BE}" type="pres">
      <dgm:prSet presAssocID="{E4A1A42A-B978-B74E-91C3-05FE7D9A94C5}" presName="childPlaceholder" presStyleCnt="0"/>
      <dgm:spPr/>
    </dgm:pt>
    <dgm:pt modelId="{EDE52D1C-2F4A-8C41-B6DD-07A79A8E7FA7}" type="pres">
      <dgm:prSet presAssocID="{E4A1A42A-B978-B74E-91C3-05FE7D9A94C5}" presName="circle" presStyleCnt="0"/>
      <dgm:spPr/>
    </dgm:pt>
    <dgm:pt modelId="{6244AC3D-8A62-7A4B-929A-91AF65D13842}" type="pres">
      <dgm:prSet presAssocID="{E4A1A42A-B978-B74E-91C3-05FE7D9A94C5}" presName="quadrant1" presStyleLbl="node1" presStyleIdx="0" presStyleCnt="4">
        <dgm:presLayoutVars>
          <dgm:chMax val="1"/>
          <dgm:bulletEnabled val="1"/>
        </dgm:presLayoutVars>
      </dgm:prSet>
      <dgm:spPr/>
      <dgm:t>
        <a:bodyPr/>
        <a:lstStyle/>
        <a:p>
          <a:endParaRPr lang="en-US"/>
        </a:p>
      </dgm:t>
    </dgm:pt>
    <dgm:pt modelId="{878F4C27-39AB-D548-ACE0-6A27D267AF36}" type="pres">
      <dgm:prSet presAssocID="{E4A1A42A-B978-B74E-91C3-05FE7D9A94C5}" presName="quadrant2" presStyleLbl="node1" presStyleIdx="1" presStyleCnt="4">
        <dgm:presLayoutVars>
          <dgm:chMax val="1"/>
          <dgm:bulletEnabled val="1"/>
        </dgm:presLayoutVars>
      </dgm:prSet>
      <dgm:spPr/>
      <dgm:t>
        <a:bodyPr/>
        <a:lstStyle/>
        <a:p>
          <a:endParaRPr lang="en-US"/>
        </a:p>
      </dgm:t>
    </dgm:pt>
    <dgm:pt modelId="{D0FD32B1-F40B-BD42-8FA1-F9A0F1B0ED45}" type="pres">
      <dgm:prSet presAssocID="{E4A1A42A-B978-B74E-91C3-05FE7D9A94C5}" presName="quadrant3" presStyleLbl="node1" presStyleIdx="2" presStyleCnt="4">
        <dgm:presLayoutVars>
          <dgm:chMax val="1"/>
          <dgm:bulletEnabled val="1"/>
        </dgm:presLayoutVars>
      </dgm:prSet>
      <dgm:spPr/>
      <dgm:t>
        <a:bodyPr/>
        <a:lstStyle/>
        <a:p>
          <a:endParaRPr lang="en-US"/>
        </a:p>
      </dgm:t>
    </dgm:pt>
    <dgm:pt modelId="{B7CF8C90-9CC5-F242-8CEB-8C2DBCAF7D9D}" type="pres">
      <dgm:prSet presAssocID="{E4A1A42A-B978-B74E-91C3-05FE7D9A94C5}" presName="quadrant4" presStyleLbl="node1" presStyleIdx="3" presStyleCnt="4">
        <dgm:presLayoutVars>
          <dgm:chMax val="1"/>
          <dgm:bulletEnabled val="1"/>
        </dgm:presLayoutVars>
      </dgm:prSet>
      <dgm:spPr/>
      <dgm:t>
        <a:bodyPr/>
        <a:lstStyle/>
        <a:p>
          <a:endParaRPr lang="en-US"/>
        </a:p>
      </dgm:t>
    </dgm:pt>
    <dgm:pt modelId="{B606E05B-8C1D-FB4E-8A8E-73E83240C212}" type="pres">
      <dgm:prSet presAssocID="{E4A1A42A-B978-B74E-91C3-05FE7D9A94C5}" presName="quadrantPlaceholder" presStyleCnt="0"/>
      <dgm:spPr/>
    </dgm:pt>
    <dgm:pt modelId="{264CA4E8-706D-B94E-AD43-AEB1A305C5B0}" type="pres">
      <dgm:prSet presAssocID="{E4A1A42A-B978-B74E-91C3-05FE7D9A94C5}" presName="center1" presStyleLbl="fgShp" presStyleIdx="0" presStyleCnt="2"/>
      <dgm:spPr/>
    </dgm:pt>
    <dgm:pt modelId="{3E1AF5AD-01DD-604A-A260-7F97754C258C}" type="pres">
      <dgm:prSet presAssocID="{E4A1A42A-B978-B74E-91C3-05FE7D9A94C5}" presName="center2" presStyleLbl="fgShp" presStyleIdx="1" presStyleCnt="2"/>
      <dgm:spPr/>
    </dgm:pt>
  </dgm:ptLst>
  <dgm:cxnLst>
    <dgm:cxn modelId="{8E0D0D70-F95F-D14E-A8E6-6C750C44DA94}" type="presOf" srcId="{7E51B741-B15A-AF4F-B0B6-294697B260D8}" destId="{3EDD1CE3-4382-2A4F-B17A-BCB4AC4BFE36}" srcOrd="1" destOrd="0" presId="urn:microsoft.com/office/officeart/2005/8/layout/cycle4"/>
    <dgm:cxn modelId="{95C5B86F-E7BA-8647-AD3A-4A87461ED015}" srcId="{E10F6F8E-E993-1E4D-AA60-16E34EFE0A50}" destId="{93909812-DA2C-5E43-AAAA-8670016E8C29}" srcOrd="0" destOrd="0" parTransId="{97D34BB0-4EE1-3A4A-B8C8-6EDEE4185620}" sibTransId="{27B08219-6AB2-3842-909B-08ACA308CA3A}"/>
    <dgm:cxn modelId="{87277B2C-3C5B-2C4A-8999-837F316C49E4}" type="presOf" srcId="{D9E9FD2E-4B32-2E43-A16C-84B83C8446FA}" destId="{D0FD32B1-F40B-BD42-8FA1-F9A0F1B0ED45}" srcOrd="0" destOrd="0" presId="urn:microsoft.com/office/officeart/2005/8/layout/cycle4"/>
    <dgm:cxn modelId="{6CA322A7-3DB1-0649-B541-10B52422D6EB}" srcId="{E4A1A42A-B978-B74E-91C3-05FE7D9A94C5}" destId="{E10F6F8E-E993-1E4D-AA60-16E34EFE0A50}" srcOrd="1" destOrd="0" parTransId="{FD0D4978-25DB-2C41-9CB4-4C4A6D6AC230}" sibTransId="{6DB7CD98-C192-C04B-8DAC-78809497FCBD}"/>
    <dgm:cxn modelId="{FAB6FA7D-19AD-CD4B-A700-D801BDC66B9A}" type="presOf" srcId="{A80CD145-96A4-7242-B20E-B0CE33AD7BD8}" destId="{0A872B7E-C9CF-EB4A-A2AF-3B2D6A0A74FB}" srcOrd="1" destOrd="0" presId="urn:microsoft.com/office/officeart/2005/8/layout/cycle4"/>
    <dgm:cxn modelId="{417C217F-20A7-5543-94EA-307031CC17F7}" type="presOf" srcId="{A80CD145-96A4-7242-B20E-B0CE33AD7BD8}" destId="{69B85D49-3E7C-6745-B275-3E700EF9C4E2}" srcOrd="0" destOrd="0" presId="urn:microsoft.com/office/officeart/2005/8/layout/cycle4"/>
    <dgm:cxn modelId="{0036E7D1-06A5-A84E-8941-B4B0CF1575D8}" type="presOf" srcId="{93909812-DA2C-5E43-AAAA-8670016E8C29}" destId="{464DC69C-478A-5F43-8274-3E5B527BFFDF}" srcOrd="1" destOrd="0" presId="urn:microsoft.com/office/officeart/2005/8/layout/cycle4"/>
    <dgm:cxn modelId="{C2DF5153-AF3C-9046-AA8E-1B3EA874BF6D}" type="presOf" srcId="{16F78875-637F-3048-AE06-EEADB6A44F34}" destId="{071D88DD-4C27-FB4F-81AB-0F4536F0966B}" srcOrd="0" destOrd="0" presId="urn:microsoft.com/office/officeart/2005/8/layout/cycle4"/>
    <dgm:cxn modelId="{10793807-C8CA-6643-95AD-B80BED812E11}" srcId="{9A8A0124-F276-4A46-80A1-BDCD3AE58D2B}" destId="{A80CD145-96A4-7242-B20E-B0CE33AD7BD8}" srcOrd="0" destOrd="0" parTransId="{12A48EB2-6302-414F-B798-52566E65DEA2}" sibTransId="{9906A29B-E947-074A-9B4F-0F0E015DE1B6}"/>
    <dgm:cxn modelId="{19CE7321-E4BD-614F-8B6D-EBA6AB6CA29D}" type="presOf" srcId="{93909812-DA2C-5E43-AAAA-8670016E8C29}" destId="{53C34E3C-32A1-9E4E-993C-241E594AC237}" srcOrd="0" destOrd="0" presId="urn:microsoft.com/office/officeart/2005/8/layout/cycle4"/>
    <dgm:cxn modelId="{45D7FB39-F3A1-B947-92F8-B351BBD215EB}" srcId="{E4A1A42A-B978-B74E-91C3-05FE7D9A94C5}" destId="{9A8A0124-F276-4A46-80A1-BDCD3AE58D2B}" srcOrd="3" destOrd="0" parTransId="{9A4F4B3A-AC4D-9E40-B605-53EB7990C49F}" sibTransId="{C97668B8-C1FF-3B40-82D7-6360D8784D44}"/>
    <dgm:cxn modelId="{9C516C0B-5F84-6649-BE08-6FB809D7E989}" srcId="{9D4E15DA-2895-5D45-B561-9EF8D40E58BD}" destId="{16F78875-637F-3048-AE06-EEADB6A44F34}" srcOrd="0" destOrd="0" parTransId="{EC3ECB36-ED9E-9F44-AD71-9EB463E94442}" sibTransId="{5C60D850-4835-434D-BC53-AB3D5431D208}"/>
    <dgm:cxn modelId="{9C0082A7-9CA2-9545-940D-34BECEDE5C24}" srcId="{D9E9FD2E-4B32-2E43-A16C-84B83C8446FA}" destId="{7E51B741-B15A-AF4F-B0B6-294697B260D8}" srcOrd="0" destOrd="0" parTransId="{3DFB27AF-CC64-484E-B683-3B5227A24F1C}" sibTransId="{CA78D42D-A9C8-AB44-988C-90BF6FB22487}"/>
    <dgm:cxn modelId="{B0FDBC10-787F-1C40-845B-5B87B275DA1A}" type="presOf" srcId="{9D4E15DA-2895-5D45-B561-9EF8D40E58BD}" destId="{6244AC3D-8A62-7A4B-929A-91AF65D13842}" srcOrd="0" destOrd="0" presId="urn:microsoft.com/office/officeart/2005/8/layout/cycle4"/>
    <dgm:cxn modelId="{B4CCFAB2-44B3-3044-92FC-65B08686728A}" type="presOf" srcId="{7E51B741-B15A-AF4F-B0B6-294697B260D8}" destId="{A65955A3-00EB-0442-BBE9-23DE3A5645C3}" srcOrd="0" destOrd="0" presId="urn:microsoft.com/office/officeart/2005/8/layout/cycle4"/>
    <dgm:cxn modelId="{34ECC88F-BC43-A745-B44D-03F48B2608C5}" type="presOf" srcId="{E10F6F8E-E993-1E4D-AA60-16E34EFE0A50}" destId="{878F4C27-39AB-D548-ACE0-6A27D267AF36}" srcOrd="0" destOrd="0" presId="urn:microsoft.com/office/officeart/2005/8/layout/cycle4"/>
    <dgm:cxn modelId="{E1DCDF2B-15E1-B845-8715-2375521FC713}" type="presOf" srcId="{E4A1A42A-B978-B74E-91C3-05FE7D9A94C5}" destId="{B1BBE8F0-95BF-3347-BBD0-EFAD54F21ABA}" srcOrd="0" destOrd="0" presId="urn:microsoft.com/office/officeart/2005/8/layout/cycle4"/>
    <dgm:cxn modelId="{94349B82-E3E7-574A-864C-4FA0ADB9DFCD}" srcId="{E4A1A42A-B978-B74E-91C3-05FE7D9A94C5}" destId="{D9E9FD2E-4B32-2E43-A16C-84B83C8446FA}" srcOrd="2" destOrd="0" parTransId="{EC56B769-F737-B942-AB65-DD2D62C94EB1}" sibTransId="{37F7E788-8F0B-204B-BDB5-76C6AC1FC2AD}"/>
    <dgm:cxn modelId="{8676D4D3-9B17-844B-A4CC-6DA254EDECE6}" srcId="{E4A1A42A-B978-B74E-91C3-05FE7D9A94C5}" destId="{9D4E15DA-2895-5D45-B561-9EF8D40E58BD}" srcOrd="0" destOrd="0" parTransId="{1AF20186-5C7B-5A46-A6E5-695830299FBF}" sibTransId="{F75E77FD-9725-A549-8180-737D7D74F6E6}"/>
    <dgm:cxn modelId="{EB468944-CADD-3541-BB73-653D97D92322}" type="presOf" srcId="{9A8A0124-F276-4A46-80A1-BDCD3AE58D2B}" destId="{B7CF8C90-9CC5-F242-8CEB-8C2DBCAF7D9D}" srcOrd="0" destOrd="0" presId="urn:microsoft.com/office/officeart/2005/8/layout/cycle4"/>
    <dgm:cxn modelId="{8070A95E-CDB3-EA46-9DD4-47165932D490}" type="presOf" srcId="{16F78875-637F-3048-AE06-EEADB6A44F34}" destId="{5A530BA4-1243-7440-9BC4-B5EF7B65D2C6}" srcOrd="1" destOrd="0" presId="urn:microsoft.com/office/officeart/2005/8/layout/cycle4"/>
    <dgm:cxn modelId="{2D35FFF6-82FD-714B-AF3A-5A867D4ABE4E}" type="presParOf" srcId="{B1BBE8F0-95BF-3347-BBD0-EFAD54F21ABA}" destId="{DDC8FD90-3701-264E-9F3F-7A162C062373}" srcOrd="0" destOrd="0" presId="urn:microsoft.com/office/officeart/2005/8/layout/cycle4"/>
    <dgm:cxn modelId="{D4AB2416-E0DA-4F4C-86CF-8E2E3FED5566}" type="presParOf" srcId="{DDC8FD90-3701-264E-9F3F-7A162C062373}" destId="{4C185A0E-437D-7443-A58B-7594DA6BF82E}" srcOrd="0" destOrd="0" presId="urn:microsoft.com/office/officeart/2005/8/layout/cycle4"/>
    <dgm:cxn modelId="{CD1B5018-544C-3643-AD00-B53136D384A2}" type="presParOf" srcId="{4C185A0E-437D-7443-A58B-7594DA6BF82E}" destId="{071D88DD-4C27-FB4F-81AB-0F4536F0966B}" srcOrd="0" destOrd="0" presId="urn:microsoft.com/office/officeart/2005/8/layout/cycle4"/>
    <dgm:cxn modelId="{13E460B4-30F9-084F-A652-01AB3FBF7AA6}" type="presParOf" srcId="{4C185A0E-437D-7443-A58B-7594DA6BF82E}" destId="{5A530BA4-1243-7440-9BC4-B5EF7B65D2C6}" srcOrd="1" destOrd="0" presId="urn:microsoft.com/office/officeart/2005/8/layout/cycle4"/>
    <dgm:cxn modelId="{5457F0E2-FEC0-5443-AEB7-45A25E0A8D02}" type="presParOf" srcId="{DDC8FD90-3701-264E-9F3F-7A162C062373}" destId="{518D2EEC-280E-A948-9017-C96E44A2AEB4}" srcOrd="1" destOrd="0" presId="urn:microsoft.com/office/officeart/2005/8/layout/cycle4"/>
    <dgm:cxn modelId="{EB6AEFDD-51C8-AF41-9AB8-795D7186BB53}" type="presParOf" srcId="{518D2EEC-280E-A948-9017-C96E44A2AEB4}" destId="{53C34E3C-32A1-9E4E-993C-241E594AC237}" srcOrd="0" destOrd="0" presId="urn:microsoft.com/office/officeart/2005/8/layout/cycle4"/>
    <dgm:cxn modelId="{C20648FF-6335-C641-BF50-4D634659FE6F}" type="presParOf" srcId="{518D2EEC-280E-A948-9017-C96E44A2AEB4}" destId="{464DC69C-478A-5F43-8274-3E5B527BFFDF}" srcOrd="1" destOrd="0" presId="urn:microsoft.com/office/officeart/2005/8/layout/cycle4"/>
    <dgm:cxn modelId="{6C1C10AD-A9D6-BE45-A914-6515ED471FD1}" type="presParOf" srcId="{DDC8FD90-3701-264E-9F3F-7A162C062373}" destId="{C2DF45FA-A482-754C-8B22-4375274C6B69}" srcOrd="2" destOrd="0" presId="urn:microsoft.com/office/officeart/2005/8/layout/cycle4"/>
    <dgm:cxn modelId="{F554C7EE-6EB8-7B44-B637-AD0BD3170CCE}" type="presParOf" srcId="{C2DF45FA-A482-754C-8B22-4375274C6B69}" destId="{A65955A3-00EB-0442-BBE9-23DE3A5645C3}" srcOrd="0" destOrd="0" presId="urn:microsoft.com/office/officeart/2005/8/layout/cycle4"/>
    <dgm:cxn modelId="{F877A6DE-B88D-DD44-803A-08EE22660FB6}" type="presParOf" srcId="{C2DF45FA-A482-754C-8B22-4375274C6B69}" destId="{3EDD1CE3-4382-2A4F-B17A-BCB4AC4BFE36}" srcOrd="1" destOrd="0" presId="urn:microsoft.com/office/officeart/2005/8/layout/cycle4"/>
    <dgm:cxn modelId="{14B0C989-59CA-8F4D-8AF7-3CA364D54E70}" type="presParOf" srcId="{DDC8FD90-3701-264E-9F3F-7A162C062373}" destId="{CAF111CE-6534-7F43-88D1-E0F144BB7050}" srcOrd="3" destOrd="0" presId="urn:microsoft.com/office/officeart/2005/8/layout/cycle4"/>
    <dgm:cxn modelId="{40304089-5D6A-7849-BFBA-C9B9CA40DEFB}" type="presParOf" srcId="{CAF111CE-6534-7F43-88D1-E0F144BB7050}" destId="{69B85D49-3E7C-6745-B275-3E700EF9C4E2}" srcOrd="0" destOrd="0" presId="urn:microsoft.com/office/officeart/2005/8/layout/cycle4"/>
    <dgm:cxn modelId="{F13267F8-B44C-134A-AED7-12A9CDAAAAF0}" type="presParOf" srcId="{CAF111CE-6534-7F43-88D1-E0F144BB7050}" destId="{0A872B7E-C9CF-EB4A-A2AF-3B2D6A0A74FB}" srcOrd="1" destOrd="0" presId="urn:microsoft.com/office/officeart/2005/8/layout/cycle4"/>
    <dgm:cxn modelId="{C09C8F57-FE31-4446-8917-7BE19753B9A6}" type="presParOf" srcId="{DDC8FD90-3701-264E-9F3F-7A162C062373}" destId="{E32F16B8-0BE9-6C47-8A1C-6C408AD307BE}" srcOrd="4" destOrd="0" presId="urn:microsoft.com/office/officeart/2005/8/layout/cycle4"/>
    <dgm:cxn modelId="{BD3A2A7A-C65E-0E43-A5F7-62D78B27B3E1}" type="presParOf" srcId="{B1BBE8F0-95BF-3347-BBD0-EFAD54F21ABA}" destId="{EDE52D1C-2F4A-8C41-B6DD-07A79A8E7FA7}" srcOrd="1" destOrd="0" presId="urn:microsoft.com/office/officeart/2005/8/layout/cycle4"/>
    <dgm:cxn modelId="{73C9C47D-2FBC-6845-ACD4-808A57A77BB9}" type="presParOf" srcId="{EDE52D1C-2F4A-8C41-B6DD-07A79A8E7FA7}" destId="{6244AC3D-8A62-7A4B-929A-91AF65D13842}" srcOrd="0" destOrd="0" presId="urn:microsoft.com/office/officeart/2005/8/layout/cycle4"/>
    <dgm:cxn modelId="{9006862B-FC7E-FB46-AB75-CA96D7738C0B}" type="presParOf" srcId="{EDE52D1C-2F4A-8C41-B6DD-07A79A8E7FA7}" destId="{878F4C27-39AB-D548-ACE0-6A27D267AF36}" srcOrd="1" destOrd="0" presId="urn:microsoft.com/office/officeart/2005/8/layout/cycle4"/>
    <dgm:cxn modelId="{09B69EA0-5F21-8B43-B56D-9956D71D0EC0}" type="presParOf" srcId="{EDE52D1C-2F4A-8C41-B6DD-07A79A8E7FA7}" destId="{D0FD32B1-F40B-BD42-8FA1-F9A0F1B0ED45}" srcOrd="2" destOrd="0" presId="urn:microsoft.com/office/officeart/2005/8/layout/cycle4"/>
    <dgm:cxn modelId="{5DB63656-5754-4A42-854B-945718A47ADF}" type="presParOf" srcId="{EDE52D1C-2F4A-8C41-B6DD-07A79A8E7FA7}" destId="{B7CF8C90-9CC5-F242-8CEB-8C2DBCAF7D9D}" srcOrd="3" destOrd="0" presId="urn:microsoft.com/office/officeart/2005/8/layout/cycle4"/>
    <dgm:cxn modelId="{A68EAD02-283C-8F46-BFCD-D1FBD05444EA}" type="presParOf" srcId="{EDE52D1C-2F4A-8C41-B6DD-07A79A8E7FA7}" destId="{B606E05B-8C1D-FB4E-8A8E-73E83240C212}" srcOrd="4" destOrd="0" presId="urn:microsoft.com/office/officeart/2005/8/layout/cycle4"/>
    <dgm:cxn modelId="{DD0F10EE-4905-0248-B2C8-108BAC3DD529}" type="presParOf" srcId="{B1BBE8F0-95BF-3347-BBD0-EFAD54F21ABA}" destId="{264CA4E8-706D-B94E-AD43-AEB1A305C5B0}" srcOrd="2" destOrd="0" presId="urn:microsoft.com/office/officeart/2005/8/layout/cycle4"/>
    <dgm:cxn modelId="{791A00A7-3E6B-564E-88DC-9730BC5AACAB}" type="presParOf" srcId="{B1BBE8F0-95BF-3347-BBD0-EFAD54F21ABA}" destId="{3E1AF5AD-01DD-604A-A260-7F97754C258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935A2-6A73-1A41-9E89-40EFABE2E623}">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zh-CN" altLang="en-US" sz="2700" kern="1200" dirty="0" smtClean="0"/>
            <a:t>在授予权力的基础上建立政府</a:t>
          </a:r>
          <a:endParaRPr lang="en-US" sz="2700" kern="1200" dirty="0"/>
        </a:p>
        <a:p>
          <a:pPr marL="228600" lvl="1" indent="-228600" algn="l" defTabSz="1200150" rtl="0">
            <a:lnSpc>
              <a:spcPct val="90000"/>
            </a:lnSpc>
            <a:spcBef>
              <a:spcPct val="0"/>
            </a:spcBef>
            <a:spcAft>
              <a:spcPct val="15000"/>
            </a:spcAft>
            <a:buChar char="•"/>
          </a:pPr>
          <a:r>
            <a:rPr lang="zh-CN" altLang="en-US" sz="2700" kern="1200" dirty="0" smtClean="0"/>
            <a:t>为</a:t>
          </a:r>
          <a:r>
            <a:rPr lang="zh-CN" altLang="en-US" sz="2700" b="1" kern="1200" dirty="0" smtClean="0">
              <a:solidFill>
                <a:srgbClr val="C00000"/>
              </a:solidFill>
            </a:rPr>
            <a:t>人</a:t>
          </a:r>
          <a:r>
            <a:rPr lang="zh-CN" altLang="en-US" sz="2700" kern="1200" dirty="0" smtClean="0"/>
            <a:t>保留权利的附加条款</a:t>
          </a:r>
          <a:endParaRPr lang="en-US" sz="2700" kern="1200" dirty="0"/>
        </a:p>
        <a:p>
          <a:pPr marL="228600" lvl="1" indent="-228600" algn="l" defTabSz="1200150" rtl="0">
            <a:lnSpc>
              <a:spcPct val="90000"/>
            </a:lnSpc>
            <a:spcBef>
              <a:spcPct val="0"/>
            </a:spcBef>
            <a:spcAft>
              <a:spcPct val="15000"/>
            </a:spcAft>
            <a:buChar char="•"/>
          </a:pPr>
          <a:r>
            <a:rPr lang="zh-CN" altLang="en-US" sz="2700" kern="1200" dirty="0" smtClean="0"/>
            <a:t>共享权力以建立公司</a:t>
          </a:r>
          <a:endParaRPr lang="en-US" sz="2700" kern="1200" dirty="0"/>
        </a:p>
      </dsp:txBody>
      <dsp:txXfrm rot="-5400000">
        <a:off x="3785616" y="295201"/>
        <a:ext cx="6647092" cy="1532257"/>
      </dsp:txXfrm>
    </dsp:sp>
    <dsp:sp modelId="{C1D96285-C806-A243-8065-52C9430B427C}">
      <dsp:nvSpPr>
        <dsp:cNvPr id="0" name=""/>
        <dsp:cNvSpPr/>
      </dsp:nvSpPr>
      <dsp:spPr>
        <a:xfrm>
          <a:off x="0" y="53"/>
          <a:ext cx="3785616" cy="21225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rtl="0">
            <a:lnSpc>
              <a:spcPct val="90000"/>
            </a:lnSpc>
            <a:spcBef>
              <a:spcPct val="0"/>
            </a:spcBef>
            <a:spcAft>
              <a:spcPct val="35000"/>
            </a:spcAft>
          </a:pPr>
          <a:r>
            <a:rPr lang="zh-CN" altLang="en-US" sz="6100" kern="1200" dirty="0" smtClean="0"/>
            <a:t>美国宪法</a:t>
          </a:r>
          <a:endParaRPr lang="en-US" sz="6100" kern="1200" dirty="0"/>
        </a:p>
      </dsp:txBody>
      <dsp:txXfrm>
        <a:off x="103614" y="103667"/>
        <a:ext cx="3578388" cy="1915324"/>
      </dsp:txXfrm>
    </dsp:sp>
    <dsp:sp modelId="{E48BFF0F-C77F-A047-A518-BB3FF37A6676}">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zh-CN" altLang="en-US" sz="2700" kern="1200" dirty="0" smtClean="0"/>
            <a:t>剩余权威</a:t>
          </a:r>
          <a:endParaRPr lang="en-US" sz="2700" kern="1200" dirty="0"/>
        </a:p>
        <a:p>
          <a:pPr marL="228600" lvl="1" indent="-228600" algn="l" defTabSz="1200150" rtl="0">
            <a:lnSpc>
              <a:spcPct val="90000"/>
            </a:lnSpc>
            <a:spcBef>
              <a:spcPct val="0"/>
            </a:spcBef>
            <a:spcAft>
              <a:spcPct val="15000"/>
            </a:spcAft>
            <a:buChar char="•"/>
          </a:pPr>
          <a:r>
            <a:rPr lang="zh-CN" altLang="en-US" sz="2700" kern="1200" dirty="0" smtClean="0"/>
            <a:t>包括设立公司的权力</a:t>
          </a:r>
          <a:endParaRPr lang="en-US" sz="2700" kern="1200" dirty="0"/>
        </a:p>
        <a:p>
          <a:pPr marL="228600" lvl="1" indent="-228600" algn="l" defTabSz="1200150" rtl="0">
            <a:lnSpc>
              <a:spcPct val="90000"/>
            </a:lnSpc>
            <a:spcBef>
              <a:spcPct val="0"/>
            </a:spcBef>
            <a:spcAft>
              <a:spcPct val="15000"/>
            </a:spcAft>
            <a:buChar char="•"/>
          </a:pPr>
          <a:r>
            <a:rPr lang="zh-CN" altLang="en-US" sz="2700" kern="1200" dirty="0" smtClean="0"/>
            <a:t>保护</a:t>
          </a:r>
          <a:r>
            <a:rPr lang="zh-CN" altLang="en-US" sz="2700" b="1" kern="1200" dirty="0" smtClean="0">
              <a:solidFill>
                <a:srgbClr val="C00000"/>
              </a:solidFill>
            </a:rPr>
            <a:t>人</a:t>
          </a:r>
          <a:r>
            <a:rPr lang="zh-CN" altLang="en-US" sz="2700" kern="1200" dirty="0" smtClean="0"/>
            <a:t>的权力</a:t>
          </a:r>
          <a:endParaRPr lang="en-US" sz="2700" kern="1200" dirty="0"/>
        </a:p>
      </dsp:txBody>
      <dsp:txXfrm rot="-5400000">
        <a:off x="3785616" y="2523880"/>
        <a:ext cx="6647092" cy="1532257"/>
      </dsp:txXfrm>
    </dsp:sp>
    <dsp:sp modelId="{B7A3007A-629C-FF4E-B8D2-D1867E89FF51}">
      <dsp:nvSpPr>
        <dsp:cNvPr id="0" name=""/>
        <dsp:cNvSpPr/>
      </dsp:nvSpPr>
      <dsp:spPr>
        <a:xfrm>
          <a:off x="0" y="2228732"/>
          <a:ext cx="3785616" cy="212255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rtl="0">
            <a:lnSpc>
              <a:spcPct val="90000"/>
            </a:lnSpc>
            <a:spcBef>
              <a:spcPct val="0"/>
            </a:spcBef>
            <a:spcAft>
              <a:spcPct val="35000"/>
            </a:spcAft>
          </a:pPr>
          <a:r>
            <a:rPr lang="zh-CN" altLang="en-US" sz="6100" kern="1200" dirty="0" smtClean="0"/>
            <a:t>各州宪法</a:t>
          </a:r>
          <a:endParaRPr lang="en-US" sz="6100" kern="1200" dirty="0"/>
        </a:p>
      </dsp:txBody>
      <dsp:txXfrm>
        <a:off x="103614" y="2332346"/>
        <a:ext cx="3578388" cy="1915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E901-7B14-A749-AC2A-20B665541C96}">
      <dsp:nvSpPr>
        <dsp:cNvPr id="0" name=""/>
        <dsp:cNvSpPr/>
      </dsp:nvSpPr>
      <dsp:spPr>
        <a:xfrm>
          <a:off x="423711" y="0"/>
          <a:ext cx="11344576" cy="1652228"/>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254000" bIns="262291" numCol="1" spcCol="1270" anchor="ctr" anchorCtr="0">
          <a:noAutofit/>
        </a:bodyPr>
        <a:lstStyle/>
        <a:p>
          <a:pPr lvl="0" algn="l" defTabSz="1244600" rtl="0">
            <a:lnSpc>
              <a:spcPct val="90000"/>
            </a:lnSpc>
            <a:spcBef>
              <a:spcPct val="0"/>
            </a:spcBef>
            <a:spcAft>
              <a:spcPct val="35000"/>
            </a:spcAft>
          </a:pPr>
          <a:r>
            <a:rPr lang="zh-CN" altLang="en-US" sz="2800" kern="1200" dirty="0" smtClean="0"/>
            <a:t>第五修正案下没有对自证其罪的保护</a:t>
          </a:r>
          <a:endParaRPr lang="en-US" sz="2800" kern="1200" dirty="0"/>
        </a:p>
      </dsp:txBody>
      <dsp:txXfrm>
        <a:off x="423711" y="413057"/>
        <a:ext cx="10931519" cy="826114"/>
      </dsp:txXfrm>
    </dsp:sp>
    <dsp:sp modelId="{87C90AB1-A8B5-F646-AADB-94D1014D3592}">
      <dsp:nvSpPr>
        <dsp:cNvPr id="0" name=""/>
        <dsp:cNvSpPr/>
      </dsp:nvSpPr>
      <dsp:spPr>
        <a:xfrm>
          <a:off x="423711" y="1279291"/>
          <a:ext cx="10483523" cy="4431832"/>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066800" rtl="0">
            <a:lnSpc>
              <a:spcPct val="90000"/>
            </a:lnSpc>
            <a:spcBef>
              <a:spcPct val="0"/>
            </a:spcBef>
            <a:spcAft>
              <a:spcPct val="35000"/>
            </a:spcAft>
          </a:pPr>
          <a:r>
            <a:rPr lang="en-US" sz="2700" kern="1200" dirty="0" smtClean="0"/>
            <a:t>United States v. White, </a:t>
          </a:r>
          <a:r>
            <a:rPr lang="en-US" sz="2700" kern="1200" dirty="0" smtClean="0">
              <a:hlinkClick xmlns:r="http://schemas.openxmlformats.org/officeDocument/2006/relationships" r:id="rId1"/>
            </a:rPr>
            <a:t>322 U.S. 694</a:t>
          </a:r>
          <a:r>
            <a:rPr lang="en-US" sz="2700" kern="1200" dirty="0" smtClean="0"/>
            <a:t>, 701 (1944)</a:t>
          </a:r>
          <a:endParaRPr lang="en-US" sz="2700" kern="1200" dirty="0"/>
        </a:p>
        <a:p>
          <a:pPr marL="171450" lvl="1" indent="0" algn="l" defTabSz="844550" rtl="0">
            <a:lnSpc>
              <a:spcPct val="90000"/>
            </a:lnSpc>
            <a:spcBef>
              <a:spcPct val="0"/>
            </a:spcBef>
            <a:spcAft>
              <a:spcPct val="15000"/>
            </a:spcAft>
            <a:buChar char="•"/>
          </a:pPr>
          <a:r>
            <a:rPr lang="zh-CN" altLang="en-US" sz="2100" kern="1200" dirty="0" smtClean="0"/>
            <a:t>因为不自证其罪特权是非常个人（</a:t>
          </a:r>
          <a:r>
            <a:rPr lang="en-US" altLang="zh-CN" sz="2100" kern="1200" dirty="0" smtClean="0"/>
            <a:t>personal</a:t>
          </a:r>
          <a:r>
            <a:rPr lang="zh-CN" altLang="en-US" sz="2100" kern="1200" dirty="0" smtClean="0"/>
            <a:t>）的，所以它不能被任何组织，比如公司，或者以该组织的名义援用。</a:t>
          </a:r>
          <a:endParaRPr lang="en-US" sz="2100" kern="1200" dirty="0"/>
        </a:p>
        <a:p>
          <a:pPr marL="0" marR="0" lvl="1" indent="0" algn="l" defTabSz="914400" rtl="0" eaLnBrk="1" fontAlgn="auto" latinLnBrk="0" hangingPunct="1">
            <a:lnSpc>
              <a:spcPct val="100000"/>
            </a:lnSpc>
            <a:spcBef>
              <a:spcPct val="0"/>
            </a:spcBef>
            <a:spcAft>
              <a:spcPts val="0"/>
            </a:spcAft>
            <a:buClrTx/>
            <a:buSzTx/>
            <a:buFontTx/>
            <a:buChar char="•"/>
            <a:tabLst/>
            <a:defRPr/>
          </a:pPr>
          <a:r>
            <a:rPr lang="zh-CN" altLang="en-US" sz="2100" kern="1200" dirty="0" smtClean="0"/>
            <a:t>并且，该特权所保护的对象必须是声称该特权的人所拥有的私人财产。 </a:t>
          </a:r>
          <a:r>
            <a:rPr lang="en-US" sz="2100" kern="1200" dirty="0" smtClean="0"/>
            <a:t>Boyd v. United States, </a:t>
          </a:r>
          <a:r>
            <a:rPr lang="en-US" sz="2100" kern="1200" dirty="0" smtClean="0">
              <a:hlinkClick xmlns:r="http://schemas.openxmlformats.org/officeDocument/2006/relationships" r:id="rId2"/>
            </a:rPr>
            <a:t>116 U.S. 616, 6 S.Ct. 524, 29 L.Ed. 746</a:t>
          </a:r>
          <a:r>
            <a:rPr lang="en-US" sz="2100" kern="1200" dirty="0" smtClean="0"/>
            <a:t>. </a:t>
          </a:r>
          <a:endParaRPr lang="en-US" sz="2100" kern="1200" dirty="0"/>
        </a:p>
        <a:p>
          <a:pPr marL="171450" lvl="1" indent="0" algn="l" defTabSz="844550" rtl="0">
            <a:lnSpc>
              <a:spcPct val="90000"/>
            </a:lnSpc>
            <a:spcBef>
              <a:spcPct val="0"/>
            </a:spcBef>
            <a:spcAft>
              <a:spcPct val="15000"/>
            </a:spcAft>
            <a:buChar char="•"/>
          </a:pPr>
          <a:r>
            <a:rPr lang="zh-CN" altLang="en-US" sz="2100" kern="1200" dirty="0" smtClean="0"/>
            <a:t>但是个人，当以一个集体的代表身份行动时，不能被看做是在行使其个人权利或者义务，也不能使用其完全个人层面的特权。相反，此时个人应假定行使的是其所代表的人为主体（</a:t>
          </a:r>
          <a:r>
            <a:rPr lang="en-US" altLang="zh-CN" sz="2100" kern="1200" dirty="0" smtClean="0"/>
            <a:t>artificial entity</a:t>
          </a:r>
          <a:r>
            <a:rPr lang="zh-CN" altLang="en-US" sz="2100" kern="1200" dirty="0" smtClean="0"/>
            <a:t>）或组织的权利、责任和特权，并且受其义务的约束。因此，在这些组织的官方权能中是没有不自证其罪特权的。组织的官方记录和文件由这些个人以代表的身份而非个人的身份保管。尽管这些文件可能在个人的层面上证明保管者有罪，但其本身并不服从于个人的不自证其罪特权。</a:t>
          </a:r>
          <a:endParaRPr lang="en-US" sz="2100" kern="1200" dirty="0"/>
        </a:p>
        <a:p>
          <a:pPr marL="171450" lvl="1" indent="0" algn="l" defTabSz="844550" rtl="0">
            <a:lnSpc>
              <a:spcPct val="90000"/>
            </a:lnSpc>
            <a:spcBef>
              <a:spcPct val="0"/>
            </a:spcBef>
            <a:spcAft>
              <a:spcPct val="15000"/>
            </a:spcAft>
            <a:buChar char="•"/>
          </a:pPr>
          <a:r>
            <a:rPr lang="en-US" sz="2100" kern="1200" dirty="0" smtClean="0"/>
            <a:t>Wilson v. United States, </a:t>
          </a:r>
          <a:r>
            <a:rPr lang="en-US" sz="2100" kern="1200" dirty="0" smtClean="0">
              <a:hlinkClick xmlns:r="http://schemas.openxmlformats.org/officeDocument/2006/relationships" r:id="rId3"/>
            </a:rPr>
            <a:t>221 U.S. 361</a:t>
          </a:r>
          <a:endParaRPr lang="en-US" sz="2100" kern="1200" dirty="0"/>
        </a:p>
      </dsp:txBody>
      <dsp:txXfrm>
        <a:off x="423711" y="1279291"/>
        <a:ext cx="10483523" cy="4431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6F25-C877-6842-A563-F304233419CD}">
      <dsp:nvSpPr>
        <dsp:cNvPr id="0" name=""/>
        <dsp:cNvSpPr/>
      </dsp:nvSpPr>
      <dsp:spPr>
        <a:xfrm>
          <a:off x="2118888" y="2516187"/>
          <a:ext cx="626010" cy="596427"/>
        </a:xfrm>
        <a:custGeom>
          <a:avLst/>
          <a:gdLst/>
          <a:ahLst/>
          <a:cxnLst/>
          <a:rect l="0" t="0" r="0" b="0"/>
          <a:pathLst>
            <a:path>
              <a:moveTo>
                <a:pt x="0" y="0"/>
              </a:moveTo>
              <a:lnTo>
                <a:pt x="313005" y="0"/>
              </a:lnTo>
              <a:lnTo>
                <a:pt x="313005" y="596427"/>
              </a:lnTo>
              <a:lnTo>
                <a:pt x="626010" y="59642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0277" y="2792785"/>
        <a:ext cx="43232" cy="43232"/>
      </dsp:txXfrm>
    </dsp:sp>
    <dsp:sp modelId="{8FBD8FAF-7AA1-0D4C-BE9B-299999514681}">
      <dsp:nvSpPr>
        <dsp:cNvPr id="0" name=""/>
        <dsp:cNvSpPr/>
      </dsp:nvSpPr>
      <dsp:spPr>
        <a:xfrm>
          <a:off x="2118888" y="1472949"/>
          <a:ext cx="626010" cy="1043238"/>
        </a:xfrm>
        <a:custGeom>
          <a:avLst/>
          <a:gdLst/>
          <a:ahLst/>
          <a:cxnLst/>
          <a:rect l="0" t="0" r="0" b="0"/>
          <a:pathLst>
            <a:path>
              <a:moveTo>
                <a:pt x="0" y="1043238"/>
              </a:moveTo>
              <a:lnTo>
                <a:pt x="313005" y="1043238"/>
              </a:lnTo>
              <a:lnTo>
                <a:pt x="313005" y="0"/>
              </a:lnTo>
              <a:lnTo>
                <a:pt x="626010"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1477" y="1964152"/>
        <a:ext cx="60832" cy="60832"/>
      </dsp:txXfrm>
    </dsp:sp>
    <dsp:sp modelId="{A4E1FC82-AA77-FF4E-994C-327175C5C5B1}">
      <dsp:nvSpPr>
        <dsp:cNvPr id="0" name=""/>
        <dsp:cNvSpPr/>
      </dsp:nvSpPr>
      <dsp:spPr>
        <a:xfrm rot="16200000">
          <a:off x="-869529" y="2039045"/>
          <a:ext cx="5022550" cy="95428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nb-NO" sz="3200" kern="1200" dirty="0" smtClean="0"/>
            <a:t>Bank of Augusta v. Earle, 8 U.S. (13 Pet.) 519 (1839)</a:t>
          </a:r>
          <a:endParaRPr lang="nb-NO" sz="3200" kern="1200" dirty="0"/>
        </a:p>
      </dsp:txBody>
      <dsp:txXfrm>
        <a:off x="-869529" y="2039045"/>
        <a:ext cx="5022550" cy="954284"/>
      </dsp:txXfrm>
    </dsp:sp>
    <dsp:sp modelId="{D0345A48-97DC-5143-8466-E601AD95B60A}">
      <dsp:nvSpPr>
        <dsp:cNvPr id="0" name=""/>
        <dsp:cNvSpPr/>
      </dsp:nvSpPr>
      <dsp:spPr>
        <a:xfrm>
          <a:off x="2744898" y="995806"/>
          <a:ext cx="8139391" cy="95428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公司而非公民被包含在美国宪法特权和豁免条款意义之内</a:t>
          </a:r>
          <a:endParaRPr lang="en-US" sz="2000" kern="1200" dirty="0" smtClean="0"/>
        </a:p>
      </dsp:txBody>
      <dsp:txXfrm>
        <a:off x="2744898" y="995806"/>
        <a:ext cx="8139391" cy="954284"/>
      </dsp:txXfrm>
    </dsp:sp>
    <dsp:sp modelId="{BE53768D-F0F8-F441-ABF4-7E86B7F7E9C4}">
      <dsp:nvSpPr>
        <dsp:cNvPr id="0" name=""/>
        <dsp:cNvSpPr/>
      </dsp:nvSpPr>
      <dsp:spPr>
        <a:xfrm>
          <a:off x="2744898" y="2188662"/>
          <a:ext cx="8282497" cy="18479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各州并不需要给与外州公司以域外效力或者承认其法人地位；不过各州在实践中可能会默许公司有来自他州的自然人所享有的特权和豁免</a:t>
          </a:r>
          <a:endParaRPr lang="en-US" sz="2000" kern="1200" dirty="0"/>
        </a:p>
      </dsp:txBody>
      <dsp:txXfrm>
        <a:off x="2744898" y="2188662"/>
        <a:ext cx="8282497" cy="18479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CF4EC-F08D-BE4B-87A0-833CD37FBFE4}">
      <dsp:nvSpPr>
        <dsp:cNvPr id="0" name=""/>
        <dsp:cNvSpPr/>
      </dsp:nvSpPr>
      <dsp:spPr>
        <a:xfrm>
          <a:off x="4392" y="411059"/>
          <a:ext cx="3690937" cy="147637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产权保护</a:t>
          </a:r>
          <a:endParaRPr lang="en-US" sz="2400" kern="1200" dirty="0"/>
        </a:p>
      </dsp:txBody>
      <dsp:txXfrm>
        <a:off x="742580" y="411059"/>
        <a:ext cx="2214562" cy="1476375"/>
      </dsp:txXfrm>
    </dsp:sp>
    <dsp:sp modelId="{80E3015C-74DB-6544-88B0-929A5E1EB1CD}">
      <dsp:nvSpPr>
        <dsp:cNvPr id="0" name=""/>
        <dsp:cNvSpPr/>
      </dsp:nvSpPr>
      <dsp:spPr>
        <a:xfrm>
          <a:off x="3215507" y="536551"/>
          <a:ext cx="8972100" cy="1225391"/>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“这</a:t>
          </a:r>
          <a:r>
            <a:rPr lang="en-US" altLang="zh-CN" sz="1700" kern="1200" dirty="0" smtClean="0"/>
            <a:t>...</a:t>
          </a:r>
          <a:r>
            <a:rPr lang="zh-CN" altLang="en-US" sz="1700" kern="1200" dirty="0" smtClean="0"/>
            <a:t>是因为公司的财产实际上就是公司所有者的财产。剥夺公司的财产或承担其财产（</a:t>
          </a:r>
          <a:r>
            <a:rPr lang="en-US" altLang="zh-CN" sz="1700" kern="1200" dirty="0" smtClean="0"/>
            <a:t>to burden it</a:t>
          </a:r>
          <a:r>
            <a:rPr lang="zh-CN" altLang="en-US" sz="1700" kern="1200" dirty="0" smtClean="0"/>
            <a:t>）事实上就是剥夺公司所有者的财产或者减少其价值。宪法为保障个人财产的所有的担保和保障措施可能因此被援引以保护公司的财产。</a:t>
          </a:r>
          <a:endParaRPr lang="en-US" sz="1700" kern="1200" dirty="0" smtClean="0"/>
        </a:p>
        <a:p>
          <a:pPr lvl="0" algn="ctr" defTabSz="755650" rtl="0">
            <a:lnSpc>
              <a:spcPct val="90000"/>
            </a:lnSpc>
            <a:spcBef>
              <a:spcPct val="0"/>
            </a:spcBef>
            <a:spcAft>
              <a:spcPct val="35000"/>
            </a:spcAft>
          </a:pPr>
          <a:r>
            <a:rPr lang="en-US" sz="1700" kern="1200" dirty="0" smtClean="0"/>
            <a:t>[County of San Mateo v. S. Pac. RR, 13 F,. At 747-48]</a:t>
          </a:r>
          <a:endParaRPr lang="en-US" sz="1700" kern="1200" dirty="0"/>
        </a:p>
      </dsp:txBody>
      <dsp:txXfrm>
        <a:off x="3828203" y="536551"/>
        <a:ext cx="7746709" cy="1225391"/>
      </dsp:txXfrm>
    </dsp:sp>
    <dsp:sp modelId="{1552D3F6-6742-D344-B114-C7D95590326B}">
      <dsp:nvSpPr>
        <dsp:cNvPr id="0" name=""/>
        <dsp:cNvSpPr/>
      </dsp:nvSpPr>
      <dsp:spPr>
        <a:xfrm>
          <a:off x="4392" y="2094127"/>
          <a:ext cx="3690937" cy="147637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公司人格的基础</a:t>
          </a:r>
          <a:endParaRPr lang="en-US" sz="2400" kern="1200" dirty="0"/>
        </a:p>
      </dsp:txBody>
      <dsp:txXfrm>
        <a:off x="742580" y="2094127"/>
        <a:ext cx="2214562" cy="1476375"/>
      </dsp:txXfrm>
    </dsp:sp>
    <dsp:sp modelId="{E7065DAA-53CA-154D-B079-6DC5D32E74D1}">
      <dsp:nvSpPr>
        <dsp:cNvPr id="0" name=""/>
        <dsp:cNvSpPr/>
      </dsp:nvSpPr>
      <dsp:spPr>
        <a:xfrm>
          <a:off x="3215507" y="2219619"/>
          <a:ext cx="3063478" cy="1225391"/>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作为契约连结的公司</a:t>
          </a:r>
          <a:endParaRPr lang="en-US" sz="1700" kern="1200" dirty="0" smtClean="0"/>
        </a:p>
      </dsp:txBody>
      <dsp:txXfrm>
        <a:off x="3828203" y="2219619"/>
        <a:ext cx="1838087" cy="1225391"/>
      </dsp:txXfrm>
    </dsp:sp>
    <dsp:sp modelId="{D64DE399-6838-794A-985F-9B09F1A5AC70}">
      <dsp:nvSpPr>
        <dsp:cNvPr id="0" name=""/>
        <dsp:cNvSpPr/>
      </dsp:nvSpPr>
      <dsp:spPr>
        <a:xfrm>
          <a:off x="5850098" y="2219619"/>
          <a:ext cx="3063478" cy="1225391"/>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承认</a:t>
          </a:r>
          <a:endParaRPr lang="en-US" sz="1700" kern="1200" dirty="0"/>
        </a:p>
      </dsp:txBody>
      <dsp:txXfrm>
        <a:off x="6462794" y="2219619"/>
        <a:ext cx="1838087" cy="1225391"/>
      </dsp:txXfrm>
    </dsp:sp>
    <dsp:sp modelId="{744FDFEC-B087-D545-9831-D0A11030DE13}">
      <dsp:nvSpPr>
        <dsp:cNvPr id="0" name=""/>
        <dsp:cNvSpPr/>
      </dsp:nvSpPr>
      <dsp:spPr>
        <a:xfrm>
          <a:off x="8484690" y="2219619"/>
          <a:ext cx="3063478" cy="1225391"/>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股东持有的财产</a:t>
          </a:r>
          <a:endParaRPr lang="en-US" sz="1700" kern="1200" dirty="0"/>
        </a:p>
      </dsp:txBody>
      <dsp:txXfrm>
        <a:off x="9097386" y="2219619"/>
        <a:ext cx="1838087" cy="1225391"/>
      </dsp:txXfrm>
    </dsp:sp>
    <dsp:sp modelId="{DAD73930-73C9-8B4E-A308-D647CFEDE732}">
      <dsp:nvSpPr>
        <dsp:cNvPr id="0" name=""/>
        <dsp:cNvSpPr/>
      </dsp:nvSpPr>
      <dsp:spPr>
        <a:xfrm>
          <a:off x="4392" y="3777195"/>
          <a:ext cx="3690937" cy="147637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含蓄地表明公司不可以自主独立地拥有权利</a:t>
          </a:r>
          <a:endParaRPr lang="en-US" sz="2400" kern="1200" dirty="0"/>
        </a:p>
      </dsp:txBody>
      <dsp:txXfrm>
        <a:off x="742580" y="3777195"/>
        <a:ext cx="2214562" cy="1476375"/>
      </dsp:txXfrm>
    </dsp:sp>
    <dsp:sp modelId="{49E94165-1FC9-3646-AE2D-0C35DD928DE8}">
      <dsp:nvSpPr>
        <dsp:cNvPr id="0" name=""/>
        <dsp:cNvSpPr/>
      </dsp:nvSpPr>
      <dsp:spPr>
        <a:xfrm>
          <a:off x="3215507" y="3902686"/>
          <a:ext cx="3063478" cy="1225391"/>
        </a:xfrm>
        <a:prstGeom prst="chevron">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公司仅仅只是为他人持有权利的工具</a:t>
          </a:r>
          <a:endParaRPr lang="en-US" sz="1700" kern="1200" dirty="0"/>
        </a:p>
      </dsp:txBody>
      <dsp:txXfrm>
        <a:off x="3828203" y="3902686"/>
        <a:ext cx="1838087" cy="12253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571" y="724296"/>
          <a:ext cx="3583781" cy="358378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1120" rIns="197227" bIns="71120" numCol="1" spcCol="1270" anchor="ctr" anchorCtr="0">
          <a:noAutofit/>
        </a:bodyPr>
        <a:lstStyle/>
        <a:p>
          <a:pPr lvl="0" algn="ctr" defTabSz="2489200" rtl="0">
            <a:lnSpc>
              <a:spcPct val="90000"/>
            </a:lnSpc>
            <a:spcBef>
              <a:spcPct val="0"/>
            </a:spcBef>
            <a:spcAft>
              <a:spcPct val="35000"/>
            </a:spcAft>
          </a:pPr>
          <a:r>
            <a:rPr lang="zh-CN" altLang="en-US" sz="5600" kern="1200" dirty="0" smtClean="0"/>
            <a:t>自愿政治言论</a:t>
          </a:r>
          <a:endParaRPr lang="en-US" sz="5600" kern="1200" dirty="0"/>
        </a:p>
      </dsp:txBody>
      <dsp:txXfrm>
        <a:off x="528404" y="1249129"/>
        <a:ext cx="2534115" cy="2534115"/>
      </dsp:txXfrm>
    </dsp:sp>
    <dsp:sp modelId="{4DDD0C58-4424-894A-9A28-2ABC10C4FB4E}">
      <dsp:nvSpPr>
        <dsp:cNvPr id="0" name=""/>
        <dsp:cNvSpPr/>
      </dsp:nvSpPr>
      <dsp:spPr>
        <a:xfrm>
          <a:off x="2870596" y="724296"/>
          <a:ext cx="3583781" cy="358378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1120" rIns="197227" bIns="71120" numCol="1" spcCol="1270" anchor="ctr" anchorCtr="0">
          <a:noAutofit/>
        </a:bodyPr>
        <a:lstStyle/>
        <a:p>
          <a:pPr lvl="0" algn="ctr" defTabSz="2489200" rtl="0">
            <a:lnSpc>
              <a:spcPct val="90000"/>
            </a:lnSpc>
            <a:spcBef>
              <a:spcPct val="0"/>
            </a:spcBef>
            <a:spcAft>
              <a:spcPct val="35000"/>
            </a:spcAft>
          </a:pPr>
          <a:r>
            <a:rPr lang="zh-CN" altLang="en-US" sz="5600" kern="1200" dirty="0" smtClean="0"/>
            <a:t>自愿商业言论</a:t>
          </a:r>
          <a:endParaRPr lang="en-US" sz="5600" kern="1200" dirty="0"/>
        </a:p>
      </dsp:txBody>
      <dsp:txXfrm>
        <a:off x="3395429" y="1249129"/>
        <a:ext cx="2534115" cy="2534115"/>
      </dsp:txXfrm>
    </dsp:sp>
    <dsp:sp modelId="{4E0BEFB1-FD6E-BD48-8943-9ABD5BCB7C9F}">
      <dsp:nvSpPr>
        <dsp:cNvPr id="0" name=""/>
        <dsp:cNvSpPr/>
      </dsp:nvSpPr>
      <dsp:spPr>
        <a:xfrm>
          <a:off x="5737621" y="724296"/>
          <a:ext cx="3583781" cy="358378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1120" rIns="197227" bIns="71120" numCol="1" spcCol="1270" anchor="ctr" anchorCtr="0">
          <a:noAutofit/>
        </a:bodyPr>
        <a:lstStyle/>
        <a:p>
          <a:pPr lvl="0" algn="ctr" defTabSz="2489200" rtl="0">
            <a:lnSpc>
              <a:spcPct val="90000"/>
            </a:lnSpc>
            <a:spcBef>
              <a:spcPct val="0"/>
            </a:spcBef>
            <a:spcAft>
              <a:spcPct val="35000"/>
            </a:spcAft>
          </a:pPr>
          <a:r>
            <a:rPr lang="zh-CN" altLang="en-US" sz="5600" kern="1200" dirty="0" smtClean="0"/>
            <a:t>被迫的言论</a:t>
          </a:r>
          <a:endParaRPr lang="en-US" sz="5600" kern="1200" dirty="0"/>
        </a:p>
      </dsp:txBody>
      <dsp:txXfrm>
        <a:off x="6262454" y="1249129"/>
        <a:ext cx="2534115" cy="2534115"/>
      </dsp:txXfrm>
    </dsp:sp>
    <dsp:sp modelId="{2F2BAE75-D63B-AB44-94B3-A0B80BF247C2}">
      <dsp:nvSpPr>
        <dsp:cNvPr id="0" name=""/>
        <dsp:cNvSpPr/>
      </dsp:nvSpPr>
      <dsp:spPr>
        <a:xfrm>
          <a:off x="8604646" y="724296"/>
          <a:ext cx="3583781" cy="358378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1120" rIns="197227" bIns="71120" numCol="1" spcCol="1270" anchor="ctr" anchorCtr="0">
          <a:noAutofit/>
        </a:bodyPr>
        <a:lstStyle/>
        <a:p>
          <a:pPr lvl="0" algn="ctr" defTabSz="2489200" rtl="0">
            <a:lnSpc>
              <a:spcPct val="90000"/>
            </a:lnSpc>
            <a:spcBef>
              <a:spcPct val="0"/>
            </a:spcBef>
            <a:spcAft>
              <a:spcPct val="35000"/>
            </a:spcAft>
          </a:pPr>
          <a:r>
            <a:rPr lang="zh-CN" altLang="en-US" sz="5600" kern="1200" dirty="0" smtClean="0"/>
            <a:t>宗教自由</a:t>
          </a:r>
          <a:endParaRPr lang="en-US" sz="5600" kern="1200" dirty="0"/>
        </a:p>
      </dsp:txBody>
      <dsp:txXfrm>
        <a:off x="9129479" y="1249129"/>
        <a:ext cx="2534115" cy="25341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821E-8EC6-C245-B1DC-0AFA86100F09}">
      <dsp:nvSpPr>
        <dsp:cNvPr id="0" name=""/>
        <dsp:cNvSpPr/>
      </dsp:nvSpPr>
      <dsp:spPr>
        <a:xfrm>
          <a:off x="6096000" y="2473547"/>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DFE70-5E6A-BA48-BEF4-49D3AE7B77E8}">
      <dsp:nvSpPr>
        <dsp:cNvPr id="0" name=""/>
        <dsp:cNvSpPr/>
      </dsp:nvSpPr>
      <dsp:spPr>
        <a:xfrm>
          <a:off x="6050280" y="2473547"/>
          <a:ext cx="91440" cy="748531"/>
        </a:xfrm>
        <a:custGeom>
          <a:avLst/>
          <a:gdLst/>
          <a:ahLst/>
          <a:cxnLst/>
          <a:rect l="0" t="0" r="0" b="0"/>
          <a:pathLst>
            <a:path>
              <a:moveTo>
                <a:pt x="45720" y="0"/>
              </a:moveTo>
              <a:lnTo>
                <a:pt x="4572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6B780-1B68-D741-93D3-76B3E82914BC}">
      <dsp:nvSpPr>
        <dsp:cNvPr id="0" name=""/>
        <dsp:cNvSpPr/>
      </dsp:nvSpPr>
      <dsp:spPr>
        <a:xfrm>
          <a:off x="1783035" y="2473547"/>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6ABDF-4950-8D4E-838E-FD2B4B5DD666}">
      <dsp:nvSpPr>
        <dsp:cNvPr id="0" name=""/>
        <dsp:cNvSpPr/>
      </dsp:nvSpPr>
      <dsp:spPr>
        <a:xfrm>
          <a:off x="4313783" y="691331"/>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1st National Bank of Boston v. Bellotti, 435 U.S. 765 (1978)</a:t>
          </a:r>
          <a:endParaRPr lang="en-US" sz="1800" kern="1200"/>
        </a:p>
      </dsp:txBody>
      <dsp:txXfrm>
        <a:off x="4313783" y="691331"/>
        <a:ext cx="3564433" cy="1782216"/>
      </dsp:txXfrm>
    </dsp:sp>
    <dsp:sp modelId="{643A59E9-3D2E-624E-810B-0E20125F66BD}">
      <dsp:nvSpPr>
        <dsp:cNvPr id="0" name=""/>
        <dsp:cNvSpPr/>
      </dsp:nvSpPr>
      <dsp:spPr>
        <a:xfrm>
          <a:off x="818" y="3222079"/>
          <a:ext cx="3564433" cy="178221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kern="1200" dirty="0" smtClean="0"/>
            <a:t>案例简介</a:t>
          </a:r>
          <a:r>
            <a:rPr lang="en-US" sz="1800" kern="1200" dirty="0" smtClean="0"/>
            <a:t>: </a:t>
          </a:r>
          <a:r>
            <a:rPr lang="zh-CN" altLang="en-US" sz="1800" b="0" i="0" kern="1200" dirty="0" smtClean="0"/>
            <a:t>法院判定马萨诸塞州的一项法令违宪，该法令禁止银行和公司的支出，因为这些支出的目的是影响对公民投票提案的投票，而不是“对其财产、商业或资产造成重大影响”。</a:t>
          </a:r>
          <a:endParaRPr lang="en-US" sz="1800" kern="1200" dirty="0"/>
        </a:p>
      </dsp:txBody>
      <dsp:txXfrm>
        <a:off x="818" y="3222079"/>
        <a:ext cx="3564433" cy="1782216"/>
      </dsp:txXfrm>
    </dsp:sp>
    <dsp:sp modelId="{356BA239-8D4F-0849-AC82-DFA36BA10C63}">
      <dsp:nvSpPr>
        <dsp:cNvPr id="0" name=""/>
        <dsp:cNvSpPr/>
      </dsp:nvSpPr>
      <dsp:spPr>
        <a:xfrm>
          <a:off x="4313783" y="3222079"/>
          <a:ext cx="3564433" cy="178221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法院驳回了这一论点，即法律必须保护股东的利益不受公司经理的影响</a:t>
          </a:r>
          <a:endParaRPr lang="en-US" sz="1800" kern="1200" dirty="0"/>
        </a:p>
      </dsp:txBody>
      <dsp:txXfrm>
        <a:off x="4313783" y="3222079"/>
        <a:ext cx="3564433" cy="1782216"/>
      </dsp:txXfrm>
    </dsp:sp>
    <dsp:sp modelId="{B9C9184D-1251-734D-B7D0-BFEC071C7B5D}">
      <dsp:nvSpPr>
        <dsp:cNvPr id="0" name=""/>
        <dsp:cNvSpPr/>
      </dsp:nvSpPr>
      <dsp:spPr>
        <a:xfrm>
          <a:off x="8626747" y="3222079"/>
          <a:ext cx="3564433" cy="178221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认为公司是自主的，有自己的治理机制以避免不良行为</a:t>
          </a:r>
          <a:endParaRPr lang="en-US" sz="1800" kern="1200" dirty="0"/>
        </a:p>
      </dsp:txBody>
      <dsp:txXfrm>
        <a:off x="8626747" y="3222079"/>
        <a:ext cx="3564433" cy="17822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AC3D-A829-F74E-801B-A02AF3B4BD9C}">
      <dsp:nvSpPr>
        <dsp:cNvPr id="0" name=""/>
        <dsp:cNvSpPr/>
      </dsp:nvSpPr>
      <dsp:spPr>
        <a:xfrm>
          <a:off x="59" y="1801"/>
          <a:ext cx="12191880" cy="92784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Citizens United v. Federal Election Commission, 558 U.S.310 (2010).</a:t>
          </a:r>
          <a:endParaRPr lang="en-US" sz="3400" kern="1200" dirty="0"/>
        </a:p>
      </dsp:txBody>
      <dsp:txXfrm>
        <a:off x="27235" y="28977"/>
        <a:ext cx="12137528" cy="873493"/>
      </dsp:txXfrm>
    </dsp:sp>
    <dsp:sp modelId="{E184BDC3-81C5-DB48-A9E7-CB3D0D17B0E5}">
      <dsp:nvSpPr>
        <dsp:cNvPr id="0" name=""/>
        <dsp:cNvSpPr/>
      </dsp:nvSpPr>
      <dsp:spPr>
        <a:xfrm>
          <a:off x="59" y="1443711"/>
          <a:ext cx="1899046" cy="4405097"/>
        </a:xfrm>
        <a:prstGeom prst="roundRect">
          <a:avLst>
            <a:gd name="adj" fmla="val 10000"/>
          </a:avLst>
        </a:prstGeom>
        <a:gradFill rotWithShape="0">
          <a:gsLst>
            <a:gs pos="0">
              <a:schemeClr val="accent6">
                <a:lumMod val="50000"/>
              </a:schemeClr>
            </a:gs>
            <a:gs pos="50000">
              <a:schemeClr val="accent6">
                <a:lumMod val="75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1300" kern="1200" dirty="0" smtClean="0"/>
            <a:t>案例</a:t>
          </a:r>
          <a:r>
            <a:rPr lang="en-US" sz="1300" kern="1200" dirty="0" smtClean="0"/>
            <a:t>:</a:t>
          </a:r>
          <a:r>
            <a:rPr lang="zh-CN" altLang="en-US" sz="1300" b="0" i="0" kern="1200" dirty="0" smtClean="0"/>
            <a:t>联邦法律禁止企业和工会使用他们的一般财政资金支持“竞选活动通讯”</a:t>
          </a:r>
          <a:r>
            <a:rPr lang="en-US" altLang="zh-CN" sz="1300" b="0" i="0" kern="1200" dirty="0" smtClean="0"/>
            <a:t>(</a:t>
          </a:r>
          <a:r>
            <a:rPr lang="zh-CN" altLang="en-US" sz="1300" b="0" i="0" kern="1200" dirty="0" smtClean="0"/>
            <a:t>任何提及候选人名字的广播</a:t>
          </a:r>
          <a:r>
            <a:rPr lang="en-US" altLang="zh-CN" sz="1300" b="0" i="0" kern="1200" dirty="0" smtClean="0"/>
            <a:t>)</a:t>
          </a:r>
          <a:r>
            <a:rPr lang="zh-CN" altLang="en-US" sz="1300" b="0" i="0" kern="1200" dirty="0" smtClean="0"/>
            <a:t>。美国公民联合会</a:t>
          </a:r>
          <a:r>
            <a:rPr lang="en-US" altLang="zh-CN" sz="1300" b="0" i="0" kern="1200" dirty="0" smtClean="0"/>
            <a:t>(</a:t>
          </a:r>
          <a:r>
            <a:rPr lang="en-US" sz="1300" b="0" i="0" kern="1200" dirty="0" smtClean="0"/>
            <a:t>Citizens United)</a:t>
          </a:r>
          <a:r>
            <a:rPr lang="zh-CN" altLang="en-US" sz="1300" b="0" i="0" kern="1200" dirty="0" smtClean="0"/>
            <a:t>是一家非盈利机构，它的捐款用于制作和发行一部名为</a:t>
          </a:r>
          <a:r>
            <a:rPr lang="en-US" altLang="zh-CN" sz="1300" b="0" i="0" kern="1200" dirty="0" smtClean="0"/>
            <a:t>《</a:t>
          </a:r>
          <a:r>
            <a:rPr lang="zh-CN" altLang="en-US" sz="1300" b="0" i="0" kern="1200" dirty="0" smtClean="0"/>
            <a:t>希拉里</a:t>
          </a:r>
          <a:r>
            <a:rPr lang="en-US" altLang="zh-CN" sz="1300" b="0" i="0" kern="1200" dirty="0" smtClean="0"/>
            <a:t>:</a:t>
          </a:r>
          <a:r>
            <a:rPr lang="zh-CN" altLang="en-US" sz="1300" b="0" i="0" kern="1200" dirty="0" smtClean="0"/>
            <a:t>电影</a:t>
          </a:r>
          <a:r>
            <a:rPr lang="en-US" altLang="zh-CN" sz="1300" b="0" i="0" kern="1200" dirty="0" smtClean="0"/>
            <a:t>》(</a:t>
          </a:r>
          <a:r>
            <a:rPr lang="en-US" sz="1300" b="0" i="0" kern="1200" dirty="0" smtClean="0"/>
            <a:t>Hillary Rodham Clinton)</a:t>
          </a:r>
          <a:r>
            <a:rPr lang="zh-CN" altLang="en-US" sz="1300" b="0" i="0" kern="1200" dirty="0" smtClean="0"/>
            <a:t>的影片，该片批评了希拉里</a:t>
          </a:r>
          <a:r>
            <a:rPr lang="en-US" altLang="zh-CN" sz="1300" b="0" i="0" kern="1200" dirty="0" smtClean="0"/>
            <a:t>·</a:t>
          </a:r>
          <a:r>
            <a:rPr lang="zh-CN" altLang="en-US" sz="1300" b="0" i="0" kern="1200" dirty="0" smtClean="0"/>
            <a:t>罗德姆</a:t>
          </a:r>
          <a:r>
            <a:rPr lang="en-US" altLang="zh-CN" sz="1300" b="0" i="0" kern="1200" dirty="0" smtClean="0"/>
            <a:t>·</a:t>
          </a:r>
          <a:r>
            <a:rPr lang="zh-CN" altLang="en-US" sz="1300" b="0" i="0" kern="1200" dirty="0" smtClean="0"/>
            <a:t>克林顿</a:t>
          </a:r>
          <a:r>
            <a:rPr lang="en-US" altLang="zh-CN" sz="1300" b="0" i="0" kern="1200" dirty="0" smtClean="0"/>
            <a:t>(</a:t>
          </a:r>
          <a:r>
            <a:rPr lang="en-US" sz="1300" b="0" i="0" kern="1200" dirty="0" smtClean="0"/>
            <a:t>Hillary Rodham Clinton)2008</a:t>
          </a:r>
          <a:r>
            <a:rPr lang="zh-CN" altLang="en-US" sz="1300" b="0" i="0" kern="1200" dirty="0" smtClean="0"/>
            <a:t>年竞选总统的故事。公民们开始挑战法律对他们通过视频发布电影的要求。</a:t>
          </a:r>
          <a:endParaRPr lang="en-US" sz="1300" kern="1200" dirty="0"/>
        </a:p>
      </dsp:txBody>
      <dsp:txXfrm>
        <a:off x="55680" y="1499332"/>
        <a:ext cx="1787804" cy="4293855"/>
      </dsp:txXfrm>
    </dsp:sp>
    <dsp:sp modelId="{CF6DF67A-B7B3-B54A-B114-6A83A2931E5E}">
      <dsp:nvSpPr>
        <dsp:cNvPr id="0" name=""/>
        <dsp:cNvSpPr/>
      </dsp:nvSpPr>
      <dsp:spPr>
        <a:xfrm>
          <a:off x="2058626"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b="0" i="0" kern="1200" dirty="0" smtClean="0"/>
            <a:t>根据</a:t>
          </a:r>
          <a:r>
            <a:rPr lang="en-US" sz="1300" b="0" i="0" kern="1200" dirty="0" smtClean="0"/>
            <a:t>Bellotti</a:t>
          </a:r>
          <a:r>
            <a:rPr lang="zh-CN" altLang="en-US" sz="1300" b="0" i="0" kern="1200" dirty="0" smtClean="0"/>
            <a:t>的观点，法庭写道</a:t>
          </a:r>
          <a:r>
            <a:rPr lang="en-US" altLang="zh-CN" sz="1300" b="0" i="0" kern="1200" dirty="0" smtClean="0"/>
            <a:t>:</a:t>
          </a:r>
          <a:r>
            <a:rPr lang="zh-CN" altLang="en-US" sz="1300" b="0" i="0" kern="1200" dirty="0" smtClean="0"/>
            <a:t>依据宪法第一修正案，企业有权自由发言。</a:t>
          </a:r>
          <a:endParaRPr lang="en-US" sz="1300" kern="1200" dirty="0"/>
        </a:p>
      </dsp:txBody>
      <dsp:txXfrm>
        <a:off x="2114247" y="1499332"/>
        <a:ext cx="1787804" cy="4293855"/>
      </dsp:txXfrm>
    </dsp:sp>
    <dsp:sp modelId="{DD86141E-5B55-D94E-B192-FC7F1E019E50}">
      <dsp:nvSpPr>
        <dsp:cNvPr id="0" name=""/>
        <dsp:cNvSpPr/>
      </dsp:nvSpPr>
      <dsp:spPr>
        <a:xfrm>
          <a:off x="4117193"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在美国，政治言论是必不可少的。</a:t>
          </a:r>
          <a:endParaRPr lang="en-US" sz="1300" kern="1200" dirty="0"/>
        </a:p>
      </dsp:txBody>
      <dsp:txXfrm>
        <a:off x="4172814" y="1499332"/>
        <a:ext cx="1787804" cy="4293855"/>
      </dsp:txXfrm>
    </dsp:sp>
    <dsp:sp modelId="{F1BA0EB5-0F4E-7542-8B16-4D9F40FB88D0}">
      <dsp:nvSpPr>
        <dsp:cNvPr id="0" name=""/>
        <dsp:cNvSpPr/>
      </dsp:nvSpPr>
      <dsp:spPr>
        <a:xfrm>
          <a:off x="6175759"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b="0" i="0" kern="1200" dirty="0" smtClean="0"/>
            <a:t>“当一个政府利用其全部权力，包括刑法来操纵一个人可能从什么来源得到信息时，它就是在使用审查来控制思想。这是非法的。”</a:t>
          </a:r>
          <a:endParaRPr lang="en-US" sz="1300" kern="1200" dirty="0"/>
        </a:p>
      </dsp:txBody>
      <dsp:txXfrm>
        <a:off x="6231380" y="1499332"/>
        <a:ext cx="1787804" cy="4293855"/>
      </dsp:txXfrm>
    </dsp:sp>
    <dsp:sp modelId="{962CC485-79CF-4048-ADEE-991A8383AEFF}">
      <dsp:nvSpPr>
        <dsp:cNvPr id="0" name=""/>
        <dsp:cNvSpPr/>
      </dsp:nvSpPr>
      <dsp:spPr>
        <a:xfrm>
          <a:off x="8234326"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b="0" i="0" kern="1200" dirty="0" smtClean="0"/>
            <a:t>基于这样一种观点：</a:t>
          </a:r>
          <a:endParaRPr lang="en-US" altLang="zh-CN" sz="1300" b="0" i="0" kern="1200" dirty="0" smtClean="0"/>
        </a:p>
        <a:p>
          <a:pPr lvl="0" algn="ctr" defTabSz="577850" rtl="0">
            <a:lnSpc>
              <a:spcPct val="90000"/>
            </a:lnSpc>
            <a:spcBef>
              <a:spcPct val="0"/>
            </a:spcBef>
            <a:spcAft>
              <a:spcPct val="35000"/>
            </a:spcAft>
          </a:pPr>
          <a:r>
            <a:rPr lang="zh-CN" altLang="en-US" sz="1300" b="0" i="0" kern="1200" dirty="0" smtClean="0"/>
            <a:t>公司有着不同于其股东的言论</a:t>
          </a:r>
          <a:endParaRPr lang="en-US" sz="1300" kern="1200" dirty="0"/>
        </a:p>
      </dsp:txBody>
      <dsp:txXfrm>
        <a:off x="8289947" y="1499332"/>
        <a:ext cx="1787804" cy="4293855"/>
      </dsp:txXfrm>
    </dsp:sp>
    <dsp:sp modelId="{4D224473-2EE3-644A-828D-F4651CAAC7C9}">
      <dsp:nvSpPr>
        <dsp:cNvPr id="0" name=""/>
        <dsp:cNvSpPr/>
      </dsp:nvSpPr>
      <dsp:spPr>
        <a:xfrm>
          <a:off x="10292893" y="1443711"/>
          <a:ext cx="1899046" cy="44050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b="0" i="0" kern="1200" dirty="0" smtClean="0"/>
            <a:t>但是，包括外国政府在内的外国人控制的企业怎么办</a:t>
          </a:r>
          <a:r>
            <a:rPr lang="en-US" altLang="zh-CN" sz="1300" b="0" i="0" kern="1200" dirty="0" smtClean="0"/>
            <a:t>?</a:t>
          </a:r>
          <a:endParaRPr lang="en-US" sz="1300" kern="1200" dirty="0"/>
        </a:p>
      </dsp:txBody>
      <dsp:txXfrm>
        <a:off x="10348514" y="1499332"/>
        <a:ext cx="1787804" cy="42938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EB5F2-65AA-8547-B3A8-6CE47D8207DE}">
      <dsp:nvSpPr>
        <dsp:cNvPr id="0" name=""/>
        <dsp:cNvSpPr/>
      </dsp:nvSpPr>
      <dsp:spPr>
        <a:xfrm>
          <a:off x="59" y="129561"/>
          <a:ext cx="5697140" cy="14667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smtClean="0"/>
            <a:t>Central Hudson Gas &amp; Electric Corp. v. Public Service Commission of New York, 447 U.S. 557 (1980)</a:t>
          </a:r>
          <a:endParaRPr lang="en-US" sz="2900" kern="1200"/>
        </a:p>
      </dsp:txBody>
      <dsp:txXfrm>
        <a:off x="59" y="129561"/>
        <a:ext cx="5697140" cy="1466799"/>
      </dsp:txXfrm>
    </dsp:sp>
    <dsp:sp modelId="{CF5F8655-020D-6048-ABD4-542418A4B6EA}">
      <dsp:nvSpPr>
        <dsp:cNvPr id="0" name=""/>
        <dsp:cNvSpPr/>
      </dsp:nvSpPr>
      <dsp:spPr>
        <a:xfrm>
          <a:off x="59" y="1596361"/>
          <a:ext cx="5697140" cy="378372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zh-CN" altLang="en-US" sz="2900" kern="1200" dirty="0" smtClean="0"/>
            <a:t>虚假和欺骗性的商业言论并不被看作是非法的行为</a:t>
          </a:r>
          <a:r>
            <a:rPr lang="en-US" altLang="zh-CN" sz="2900" kern="1200" dirty="0" smtClean="0"/>
            <a:t>...</a:t>
          </a:r>
          <a:r>
            <a:rPr lang="zh-CN" altLang="en-US" sz="2900" kern="1200" dirty="0" smtClean="0"/>
            <a:t>（这样的观点）可能被限定在服务政府重大利益的范围内，并且要通过直接促进这种利益 </a:t>
          </a:r>
          <a:r>
            <a:rPr lang="en-US" sz="2900" kern="1200" dirty="0" smtClean="0"/>
            <a:t>Id. at 566</a:t>
          </a:r>
          <a:endParaRPr lang="en-US" sz="2900" kern="1200" dirty="0"/>
        </a:p>
      </dsp:txBody>
      <dsp:txXfrm>
        <a:off x="59" y="1596361"/>
        <a:ext cx="5697140" cy="3783725"/>
      </dsp:txXfrm>
    </dsp:sp>
    <dsp:sp modelId="{CB0BA4E7-7C48-4F4F-A1CC-4E9243B74479}">
      <dsp:nvSpPr>
        <dsp:cNvPr id="0" name=""/>
        <dsp:cNvSpPr/>
      </dsp:nvSpPr>
      <dsp:spPr>
        <a:xfrm>
          <a:off x="6494799" y="129561"/>
          <a:ext cx="5697140" cy="1466799"/>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zh-CN" altLang="en-US" sz="2900" kern="1200" dirty="0" smtClean="0"/>
            <a:t>四部分测试以分析政府对商业言论的管制</a:t>
          </a:r>
          <a:endParaRPr lang="en-US" sz="2900" kern="1200" dirty="0" smtClean="0"/>
        </a:p>
      </dsp:txBody>
      <dsp:txXfrm>
        <a:off x="6494799" y="129561"/>
        <a:ext cx="5697140" cy="1466799"/>
      </dsp:txXfrm>
    </dsp:sp>
    <dsp:sp modelId="{7B297F95-AEB9-6048-A57B-CCA69B1122B3}">
      <dsp:nvSpPr>
        <dsp:cNvPr id="0" name=""/>
        <dsp:cNvSpPr/>
      </dsp:nvSpPr>
      <dsp:spPr>
        <a:xfrm>
          <a:off x="6494799" y="1596361"/>
          <a:ext cx="5697140" cy="3783725"/>
        </a:xfrm>
        <a:prstGeom prst="rect">
          <a:avLst/>
        </a:prstGeom>
        <a:solidFill>
          <a:schemeClr val="accent4">
            <a:tint val="40000"/>
            <a:alpha val="90000"/>
            <a:hueOff val="10861924"/>
            <a:satOff val="-51245"/>
            <a:lumOff val="-1851"/>
            <a:alphaOff val="0"/>
          </a:schemeClr>
        </a:solidFill>
        <a:ln w="6350" cap="flat" cmpd="sng" algn="ctr">
          <a:solidFill>
            <a:schemeClr val="accent4">
              <a:tint val="40000"/>
              <a:alpha val="90000"/>
              <a:hueOff val="10861924"/>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t>(1) </a:t>
          </a:r>
          <a:r>
            <a:rPr lang="zh-CN" altLang="en-US" sz="2900" kern="1200" dirty="0" smtClean="0"/>
            <a:t>言论必须合法并且不能具有误导性</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(2) </a:t>
          </a:r>
          <a:r>
            <a:rPr lang="zh-CN" altLang="en-US" sz="2900" kern="1200" dirty="0" smtClean="0"/>
            <a:t>所宣称的政府利益必须是重大的</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(3) </a:t>
          </a:r>
          <a:r>
            <a:rPr lang="zh-CN" altLang="en-US" sz="2900" kern="1200" dirty="0" smtClean="0"/>
            <a:t>管制必须直接促进这种利益</a:t>
          </a:r>
          <a:endParaRPr lang="en-US" sz="2900" kern="1200" dirty="0"/>
        </a:p>
        <a:p>
          <a:pPr marL="285750" lvl="1" indent="-285750" algn="l" defTabSz="1289050" rtl="0">
            <a:lnSpc>
              <a:spcPct val="90000"/>
            </a:lnSpc>
            <a:spcBef>
              <a:spcPct val="0"/>
            </a:spcBef>
            <a:spcAft>
              <a:spcPct val="15000"/>
            </a:spcAft>
            <a:buChar char="•"/>
          </a:pPr>
          <a:r>
            <a:rPr lang="en-US" sz="2900" kern="1200" dirty="0" smtClean="0"/>
            <a:t>(4) </a:t>
          </a:r>
          <a:r>
            <a:rPr lang="zh-CN" altLang="en-US" sz="2900" kern="1200" dirty="0" smtClean="0"/>
            <a:t>管制不能超过服务这种利益的必要</a:t>
          </a:r>
          <a:endParaRPr lang="en-US" sz="2900" kern="1200" dirty="0"/>
        </a:p>
      </dsp:txBody>
      <dsp:txXfrm>
        <a:off x="6494799" y="1596361"/>
        <a:ext cx="5697140" cy="37837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4076-12B7-A847-BBE8-31BAF486AD88}">
      <dsp:nvSpPr>
        <dsp:cNvPr id="0" name=""/>
        <dsp:cNvSpPr/>
      </dsp:nvSpPr>
      <dsp:spPr>
        <a:xfrm>
          <a:off x="5193941" y="3604657"/>
          <a:ext cx="514784" cy="874022"/>
        </a:xfrm>
        <a:custGeom>
          <a:avLst/>
          <a:gdLst/>
          <a:ahLst/>
          <a:cxnLst/>
          <a:rect l="0" t="0" r="0" b="0"/>
          <a:pathLst>
            <a:path>
              <a:moveTo>
                <a:pt x="0" y="0"/>
              </a:moveTo>
              <a:lnTo>
                <a:pt x="0" y="874022"/>
              </a:lnTo>
              <a:lnTo>
                <a:pt x="514784" y="874022"/>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7BA8E-3D9F-6D43-A532-A6F3A55E1AA4}">
      <dsp:nvSpPr>
        <dsp:cNvPr id="0" name=""/>
        <dsp:cNvSpPr/>
      </dsp:nvSpPr>
      <dsp:spPr>
        <a:xfrm>
          <a:off x="4922287" y="1483729"/>
          <a:ext cx="1883859" cy="638228"/>
        </a:xfrm>
        <a:custGeom>
          <a:avLst/>
          <a:gdLst/>
          <a:ahLst/>
          <a:cxnLst/>
          <a:rect l="0" t="0" r="0" b="0"/>
          <a:pathLst>
            <a:path>
              <a:moveTo>
                <a:pt x="0" y="0"/>
              </a:moveTo>
              <a:lnTo>
                <a:pt x="0" y="326861"/>
              </a:lnTo>
              <a:lnTo>
                <a:pt x="1883859" y="326861"/>
              </a:lnTo>
              <a:lnTo>
                <a:pt x="1883859" y="63822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12BAC-3430-0D43-942B-D3235B863F77}">
      <dsp:nvSpPr>
        <dsp:cNvPr id="0" name=""/>
        <dsp:cNvSpPr/>
      </dsp:nvSpPr>
      <dsp:spPr>
        <a:xfrm>
          <a:off x="2595663" y="1483729"/>
          <a:ext cx="2326623" cy="622734"/>
        </a:xfrm>
        <a:custGeom>
          <a:avLst/>
          <a:gdLst/>
          <a:ahLst/>
          <a:cxnLst/>
          <a:rect l="0" t="0" r="0" b="0"/>
          <a:pathLst>
            <a:path>
              <a:moveTo>
                <a:pt x="2326623" y="0"/>
              </a:moveTo>
              <a:lnTo>
                <a:pt x="2326623" y="311367"/>
              </a:lnTo>
              <a:lnTo>
                <a:pt x="0" y="311367"/>
              </a:lnTo>
              <a:lnTo>
                <a:pt x="0" y="622734"/>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C1BB2-876B-A64D-89E7-61EC0B12B200}">
      <dsp:nvSpPr>
        <dsp:cNvPr id="0" name=""/>
        <dsp:cNvSpPr/>
      </dsp:nvSpPr>
      <dsp:spPr>
        <a:xfrm>
          <a:off x="1754453" y="1029"/>
          <a:ext cx="6335666" cy="14827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err="1" smtClean="0">
              <a:solidFill>
                <a:srgbClr val="002060"/>
              </a:solidFill>
            </a:rPr>
            <a:t>Zauderer</a:t>
          </a:r>
          <a:r>
            <a:rPr lang="en-US" sz="2200" kern="1200" dirty="0" smtClean="0">
              <a:solidFill>
                <a:srgbClr val="002060"/>
              </a:solidFill>
            </a:rPr>
            <a:t> v. Office of Disciplinary Counsel of Supreme Court of Ohio, 471 U.S. 626, 651 (1985)</a:t>
          </a:r>
          <a:endParaRPr lang="en-US" sz="2200" kern="1200" dirty="0">
            <a:solidFill>
              <a:srgbClr val="002060"/>
            </a:solidFill>
          </a:endParaRPr>
        </a:p>
      </dsp:txBody>
      <dsp:txXfrm>
        <a:off x="1754453" y="1029"/>
        <a:ext cx="6335666" cy="1482700"/>
      </dsp:txXfrm>
    </dsp:sp>
    <dsp:sp modelId="{7888306F-1202-9E4F-AD5C-D92945F07CD5}">
      <dsp:nvSpPr>
        <dsp:cNvPr id="0" name=""/>
        <dsp:cNvSpPr/>
      </dsp:nvSpPr>
      <dsp:spPr>
        <a:xfrm>
          <a:off x="1112963" y="2106463"/>
          <a:ext cx="2965400" cy="242548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zh-CN" altLang="en-US" sz="2200" kern="1200" dirty="0" smtClean="0"/>
            <a:t>案例</a:t>
          </a:r>
          <a:r>
            <a:rPr lang="en-US" sz="2200" kern="1200" dirty="0" smtClean="0"/>
            <a:t>: </a:t>
          </a:r>
          <a:r>
            <a:rPr lang="zh-CN" altLang="en-US" sz="2200" kern="1200" dirty="0" smtClean="0"/>
            <a:t>俄亥俄律师监管部门处罚了</a:t>
          </a:r>
          <a:r>
            <a:rPr lang="en-US" sz="2200" kern="1200" dirty="0" smtClean="0"/>
            <a:t>Zauderer</a:t>
          </a:r>
          <a:r>
            <a:rPr lang="zh-CN" altLang="en-US" sz="2200" kern="1200" dirty="0" smtClean="0"/>
            <a:t>，部分原因是</a:t>
          </a:r>
          <a:r>
            <a:rPr lang="zh-CN" altLang="en-US" sz="2200" b="0" i="0" kern="1200" dirty="0" smtClean="0"/>
            <a:t>他没有在广告中披露他服务的意外费用，如果他们输了，客户可能会承担诉讼费用。</a:t>
          </a:r>
          <a:endParaRPr lang="en-US" sz="2200" kern="1200" dirty="0"/>
        </a:p>
      </dsp:txBody>
      <dsp:txXfrm>
        <a:off x="1112963" y="2106463"/>
        <a:ext cx="2965400" cy="2425489"/>
      </dsp:txXfrm>
    </dsp:sp>
    <dsp:sp modelId="{87390B19-9ED6-B748-A3FD-01CC705071EB}">
      <dsp:nvSpPr>
        <dsp:cNvPr id="0" name=""/>
        <dsp:cNvSpPr/>
      </dsp:nvSpPr>
      <dsp:spPr>
        <a:xfrm>
          <a:off x="4790890" y="2121957"/>
          <a:ext cx="4030512" cy="14827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合理的基础标准</a:t>
          </a:r>
          <a:r>
            <a:rPr lang="en-US" altLang="zh-CN" sz="2200" b="0" i="0" kern="1200" dirty="0" smtClean="0"/>
            <a:t>:</a:t>
          </a:r>
          <a:r>
            <a:rPr lang="zh-CN" altLang="en-US" sz="2200" b="0" i="0" kern="1200" dirty="0" smtClean="0"/>
            <a:t>纯粹的事实性、无争议性、合理地与合法的政府利益相关，而不是过度的负担。</a:t>
          </a:r>
          <a:endParaRPr lang="en-US" sz="2200" kern="1200" dirty="0"/>
        </a:p>
      </dsp:txBody>
      <dsp:txXfrm>
        <a:off x="4790890" y="2121957"/>
        <a:ext cx="4030512" cy="1482700"/>
      </dsp:txXfrm>
    </dsp:sp>
    <dsp:sp modelId="{090CA2F2-6745-9242-A823-04AF8F34882B}">
      <dsp:nvSpPr>
        <dsp:cNvPr id="0" name=""/>
        <dsp:cNvSpPr/>
      </dsp:nvSpPr>
      <dsp:spPr>
        <a:xfrm>
          <a:off x="5708726" y="3737329"/>
          <a:ext cx="5370310" cy="14827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由于俄亥俄州要求律师广告中提供“纯粹的事实和无争议的信息”，这与各州放置欺骗的利益相符，登广告者的权利得到了“充分保护”</a:t>
          </a:r>
          <a:r>
            <a:rPr lang="en-US" sz="2200" kern="1200" dirty="0" smtClean="0"/>
            <a:t> Id. at 651”</a:t>
          </a:r>
          <a:endParaRPr lang="en-US" sz="2200" kern="1200" dirty="0"/>
        </a:p>
      </dsp:txBody>
      <dsp:txXfrm>
        <a:off x="5708726" y="3737329"/>
        <a:ext cx="5370310" cy="14827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D21-1E3E-2641-A632-876BFFC9060C}">
      <dsp:nvSpPr>
        <dsp:cNvPr id="0" name=""/>
        <dsp:cNvSpPr/>
      </dsp:nvSpPr>
      <dsp:spPr>
        <a:xfrm>
          <a:off x="7318635" y="1389506"/>
          <a:ext cx="2967717" cy="545311"/>
        </a:xfrm>
        <a:custGeom>
          <a:avLst/>
          <a:gdLst/>
          <a:ahLst/>
          <a:cxnLst/>
          <a:rect l="0" t="0" r="0" b="0"/>
          <a:pathLst>
            <a:path>
              <a:moveTo>
                <a:pt x="0" y="0"/>
              </a:moveTo>
              <a:lnTo>
                <a:pt x="0" y="283884"/>
              </a:lnTo>
              <a:lnTo>
                <a:pt x="2967717" y="283884"/>
              </a:lnTo>
              <a:lnTo>
                <a:pt x="2967717" y="54531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8B3366-C715-8A47-968A-D76228D0422B}">
      <dsp:nvSpPr>
        <dsp:cNvPr id="0" name=""/>
        <dsp:cNvSpPr/>
      </dsp:nvSpPr>
      <dsp:spPr>
        <a:xfrm>
          <a:off x="7227999" y="1389506"/>
          <a:ext cx="91440" cy="545311"/>
        </a:xfrm>
        <a:custGeom>
          <a:avLst/>
          <a:gdLst/>
          <a:ahLst/>
          <a:cxnLst/>
          <a:rect l="0" t="0" r="0" b="0"/>
          <a:pathLst>
            <a:path>
              <a:moveTo>
                <a:pt x="90635" y="0"/>
              </a:moveTo>
              <a:lnTo>
                <a:pt x="90635" y="283884"/>
              </a:lnTo>
              <a:lnTo>
                <a:pt x="45720" y="283884"/>
              </a:lnTo>
              <a:lnTo>
                <a:pt x="45720" y="54531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23D5A-A0A2-F64B-82D1-3F00BF4C72EC}">
      <dsp:nvSpPr>
        <dsp:cNvPr id="0" name=""/>
        <dsp:cNvSpPr/>
      </dsp:nvSpPr>
      <dsp:spPr>
        <a:xfrm>
          <a:off x="4261086" y="1389506"/>
          <a:ext cx="3057548" cy="545311"/>
        </a:xfrm>
        <a:custGeom>
          <a:avLst/>
          <a:gdLst/>
          <a:ahLst/>
          <a:cxnLst/>
          <a:rect l="0" t="0" r="0" b="0"/>
          <a:pathLst>
            <a:path>
              <a:moveTo>
                <a:pt x="3057548" y="0"/>
              </a:moveTo>
              <a:lnTo>
                <a:pt x="3057548" y="283884"/>
              </a:lnTo>
              <a:lnTo>
                <a:pt x="0" y="283884"/>
              </a:lnTo>
              <a:lnTo>
                <a:pt x="0" y="54531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FA6F8-DC13-454E-A6C7-262E0C47EE96}">
      <dsp:nvSpPr>
        <dsp:cNvPr id="0" name=""/>
        <dsp:cNvSpPr/>
      </dsp:nvSpPr>
      <dsp:spPr>
        <a:xfrm>
          <a:off x="1200952" y="2781181"/>
          <a:ext cx="91440" cy="522853"/>
        </a:xfrm>
        <a:custGeom>
          <a:avLst/>
          <a:gdLst/>
          <a:ahLst/>
          <a:cxnLst/>
          <a:rect l="0" t="0" r="0" b="0"/>
          <a:pathLst>
            <a:path>
              <a:moveTo>
                <a:pt x="45720" y="0"/>
              </a:moveTo>
              <a:lnTo>
                <a:pt x="45720" y="52285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E12E6-27B2-3C42-B2B5-0128E9049C4E}">
      <dsp:nvSpPr>
        <dsp:cNvPr id="0" name=""/>
        <dsp:cNvSpPr/>
      </dsp:nvSpPr>
      <dsp:spPr>
        <a:xfrm>
          <a:off x="1783" y="167075"/>
          <a:ext cx="2489779" cy="2614106"/>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altLang="zh-CN" sz="1800" b="0" i="0" kern="1200" dirty="0" smtClean="0"/>
            <a:t>《</a:t>
          </a:r>
          <a:r>
            <a:rPr lang="zh-CN" altLang="en-US" sz="1800" b="0" i="0" kern="1200" dirty="0" smtClean="0"/>
            <a:t>多德</a:t>
          </a:r>
          <a:r>
            <a:rPr lang="en-US" altLang="zh-CN" sz="1800" b="0" i="0" kern="1200" dirty="0" smtClean="0"/>
            <a:t>-</a:t>
          </a:r>
          <a:r>
            <a:rPr lang="zh-CN" altLang="en-US" sz="1800" b="0" i="0" kern="1200" dirty="0" smtClean="0"/>
            <a:t>弗兰克法案</a:t>
          </a:r>
          <a:r>
            <a:rPr lang="en-US" altLang="zh-CN" sz="1800" b="0" i="0" kern="1200" dirty="0" smtClean="0"/>
            <a:t>》(</a:t>
          </a:r>
          <a:r>
            <a:rPr lang="en-US" sz="1800" b="0" i="0" kern="1200" dirty="0" smtClean="0"/>
            <a:t>dodd - frank)</a:t>
          </a:r>
          <a:r>
            <a:rPr lang="zh-CN" altLang="en-US" sz="1800" b="0" i="0" kern="1200" dirty="0" smtClean="0"/>
            <a:t>第</a:t>
          </a:r>
          <a:r>
            <a:rPr lang="en-US" altLang="zh-CN" sz="1800" b="0" i="0" kern="1200" dirty="0" smtClean="0"/>
            <a:t>1502(</a:t>
          </a:r>
          <a:r>
            <a:rPr lang="en-US" sz="1800" b="0" i="0" kern="1200" dirty="0" smtClean="0"/>
            <a:t>a)</a:t>
          </a:r>
          <a:r>
            <a:rPr lang="zh-CN" altLang="en-US" sz="1800" b="0" i="0" kern="1200" dirty="0" smtClean="0"/>
            <a:t>条指示证交会颁布一条规定，要求证券发行人对冲突矿物的来源和保管链进行调查，并对其发现进行某些披露。事项</a:t>
          </a:r>
          <a:r>
            <a:rPr lang="en-US" altLang="zh-CN" sz="1800" b="0" i="0" kern="1200" dirty="0" smtClean="0"/>
            <a:t>78(</a:t>
          </a:r>
          <a:r>
            <a:rPr lang="en-US" sz="1800" b="0" i="0" kern="1200" dirty="0" smtClean="0"/>
            <a:t>p)。</a:t>
          </a:r>
          <a:endParaRPr lang="en-US" sz="1800" kern="1200" dirty="0"/>
        </a:p>
      </dsp:txBody>
      <dsp:txXfrm>
        <a:off x="1783" y="167075"/>
        <a:ext cx="2489779" cy="2614106"/>
      </dsp:txXfrm>
    </dsp:sp>
    <dsp:sp modelId="{C1DA506A-6A92-0041-8082-AA135FEA89C5}">
      <dsp:nvSpPr>
        <dsp:cNvPr id="0" name=""/>
        <dsp:cNvSpPr/>
      </dsp:nvSpPr>
      <dsp:spPr>
        <a:xfrm>
          <a:off x="3" y="3304035"/>
          <a:ext cx="2493339" cy="2193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t>Conflict Minerals Rule, 17 C.F.R. 240.13p-1 </a:t>
          </a:r>
          <a:r>
            <a:rPr lang="zh-CN" altLang="en-US" sz="1500" b="0" i="0" kern="1200" dirty="0" smtClean="0"/>
            <a:t>要求发行人提交一份报告，其中包括对其冲突矿物的来源和保管链进行尽职调查的措施，以及对其产品的描述，这些产品“没有被发现是‘免于刚果民主共和国冲突’”。</a:t>
          </a:r>
          <a:endParaRPr lang="en-US" sz="1500" b="1" kern="1200" dirty="0"/>
        </a:p>
      </dsp:txBody>
      <dsp:txXfrm>
        <a:off x="3" y="3304035"/>
        <a:ext cx="2493339" cy="2193520"/>
      </dsp:txXfrm>
    </dsp:sp>
    <dsp:sp modelId="{2C7A2A6D-8A48-4E41-926D-98BE6241414B}">
      <dsp:nvSpPr>
        <dsp:cNvPr id="0" name=""/>
        <dsp:cNvSpPr/>
      </dsp:nvSpPr>
      <dsp:spPr>
        <a:xfrm>
          <a:off x="5624800" y="144617"/>
          <a:ext cx="3387668" cy="124488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i="1" kern="1200" noProof="0" dirty="0" smtClean="0"/>
            <a:t>National Ass 'n of Mfrs. v. SE.C</a:t>
          </a:r>
          <a:r>
            <a:rPr lang="en-US" sz="1500" b="1" kern="1200" noProof="0" dirty="0" smtClean="0"/>
            <a:t>., 800 F.3d 518, 530 (D.C. Cir. 2014) en banc </a:t>
          </a:r>
          <a:r>
            <a:rPr lang="zh-CN" altLang="en-US" sz="1500" b="0" i="0" kern="1200" dirty="0" smtClean="0"/>
            <a:t>上诉法院裁定，要求一家公司在提交给其网站的</a:t>
          </a:r>
          <a:r>
            <a:rPr lang="en-US" sz="1500" b="0" i="0" kern="1200" dirty="0" smtClean="0"/>
            <a:t>SEC</a:t>
          </a:r>
          <a:r>
            <a:rPr lang="zh-CN" altLang="en-US" sz="1500" b="0" i="0" kern="1200" dirty="0" smtClean="0"/>
            <a:t>备案文件中发表声明，称其产品“未被发现是没有冲突的”。”原理</a:t>
          </a:r>
          <a:r>
            <a:rPr lang="en-US" altLang="zh-CN" sz="1500" b="0" i="0" kern="1200" dirty="0" smtClean="0"/>
            <a:t>:</a:t>
          </a:r>
          <a:endParaRPr lang="en-US" sz="1500" b="1" kern="1200" noProof="0" dirty="0"/>
        </a:p>
      </dsp:txBody>
      <dsp:txXfrm>
        <a:off x="5624800" y="144617"/>
        <a:ext cx="3387668" cy="1244889"/>
      </dsp:txXfrm>
    </dsp:sp>
    <dsp:sp modelId="{9297491B-7A18-B74E-8357-6680CEEF721A}">
      <dsp:nvSpPr>
        <dsp:cNvPr id="0" name=""/>
        <dsp:cNvSpPr/>
      </dsp:nvSpPr>
      <dsp:spPr>
        <a:xfrm>
          <a:off x="3016196" y="1934818"/>
          <a:ext cx="2489779" cy="2186673"/>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委员会未能证明强迫披露将在实质上减轻刚果民主共和国的人道主义危机</a:t>
          </a:r>
          <a:endParaRPr lang="en-US" sz="1800" kern="1200" dirty="0"/>
        </a:p>
      </dsp:txBody>
      <dsp:txXfrm>
        <a:off x="3016196" y="1934818"/>
        <a:ext cx="2489779" cy="2186673"/>
      </dsp:txXfrm>
    </dsp:sp>
    <dsp:sp modelId="{1DC4FD54-98B9-014C-9206-8A120D0C2C7A}">
      <dsp:nvSpPr>
        <dsp:cNvPr id="0" name=""/>
        <dsp:cNvSpPr/>
      </dsp:nvSpPr>
      <dsp:spPr>
        <a:xfrm>
          <a:off x="6028829" y="1934818"/>
          <a:ext cx="2489779" cy="2316490"/>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要求披露的信息并不局限于“纯粹的事实和无争议的信息”。</a:t>
          </a:r>
          <a:r>
            <a:rPr lang="en-US" sz="1800" i="1" kern="1200" dirty="0" smtClean="0"/>
            <a:t>Id. </a:t>
          </a:r>
          <a:r>
            <a:rPr lang="en-US" sz="1800" kern="1200" dirty="0" smtClean="0"/>
            <a:t>at 527­ 530</a:t>
          </a:r>
          <a:endParaRPr lang="en-US" sz="1800" kern="1200" dirty="0"/>
        </a:p>
      </dsp:txBody>
      <dsp:txXfrm>
        <a:off x="6028829" y="1934818"/>
        <a:ext cx="2489779" cy="2316490"/>
      </dsp:txXfrm>
    </dsp:sp>
    <dsp:sp modelId="{96B319CD-8785-E644-8719-B6433470C864}">
      <dsp:nvSpPr>
        <dsp:cNvPr id="0" name=""/>
        <dsp:cNvSpPr/>
      </dsp:nvSpPr>
      <dsp:spPr>
        <a:xfrm>
          <a:off x="9041462" y="1934818"/>
          <a:ext cx="2489779" cy="3087874"/>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规定某些产品没有被发现是“刚果民主共和国冲突自由”的规定，就像法规和规则所规定的那样，有效地“迫使发行人向其供认鲜血”，这妨碍了“第一修正案中言论自由的行使”。</a:t>
          </a:r>
          <a:r>
            <a:rPr lang="en-US" sz="1800" i="1" kern="1200" dirty="0" smtClean="0"/>
            <a:t>Id. </a:t>
          </a:r>
          <a:r>
            <a:rPr lang="en-US" sz="1800" kern="1200" dirty="0" smtClean="0"/>
            <a:t>at 530 </a:t>
          </a:r>
          <a:endParaRPr lang="en-US" sz="1800" kern="1200" dirty="0"/>
        </a:p>
      </dsp:txBody>
      <dsp:txXfrm>
        <a:off x="9041462" y="1934818"/>
        <a:ext cx="2489779" cy="3087874"/>
      </dsp:txXfrm>
    </dsp:sp>
    <dsp:sp modelId="{29BC2E9B-38DA-914F-BF16-231CEB312B96}">
      <dsp:nvSpPr>
        <dsp:cNvPr id="0" name=""/>
        <dsp:cNvSpPr/>
      </dsp:nvSpPr>
      <dsp:spPr>
        <a:xfrm>
          <a:off x="9490407" y="167075"/>
          <a:ext cx="2489779" cy="124488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美国政府和大赦国际都没有选择寻求</a:t>
          </a:r>
          <a:r>
            <a:rPr lang="en-US" sz="1800" b="0" i="0" kern="1200" dirty="0" smtClean="0"/>
            <a:t>cert.</a:t>
          </a:r>
          <a:endParaRPr lang="en-US" sz="1800" kern="1200" dirty="0"/>
        </a:p>
      </dsp:txBody>
      <dsp:txXfrm>
        <a:off x="9490407" y="167075"/>
        <a:ext cx="2489779" cy="124488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8259-5248-974A-BF50-013C98260FD4}">
      <dsp:nvSpPr>
        <dsp:cNvPr id="0" name=""/>
        <dsp:cNvSpPr/>
      </dsp:nvSpPr>
      <dsp:spPr>
        <a:xfrm>
          <a:off x="2649521" y="2909807"/>
          <a:ext cx="725356" cy="1628519"/>
        </a:xfrm>
        <a:custGeom>
          <a:avLst/>
          <a:gdLst/>
          <a:ahLst/>
          <a:cxnLst/>
          <a:rect l="0" t="0" r="0" b="0"/>
          <a:pathLst>
            <a:path>
              <a:moveTo>
                <a:pt x="0" y="0"/>
              </a:moveTo>
              <a:lnTo>
                <a:pt x="362678" y="0"/>
              </a:lnTo>
              <a:lnTo>
                <a:pt x="362678" y="1628519"/>
              </a:lnTo>
              <a:lnTo>
                <a:pt x="725356" y="1628519"/>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967631" y="3679497"/>
        <a:ext cx="89137" cy="89137"/>
      </dsp:txXfrm>
    </dsp:sp>
    <dsp:sp modelId="{A554F38D-2F6D-144F-BBA9-F67EAD777478}">
      <dsp:nvSpPr>
        <dsp:cNvPr id="0" name=""/>
        <dsp:cNvSpPr/>
      </dsp:nvSpPr>
      <dsp:spPr>
        <a:xfrm>
          <a:off x="7001662" y="3156168"/>
          <a:ext cx="725356" cy="2073237"/>
        </a:xfrm>
        <a:custGeom>
          <a:avLst/>
          <a:gdLst/>
          <a:ahLst/>
          <a:cxnLst/>
          <a:rect l="0" t="0" r="0" b="0"/>
          <a:pathLst>
            <a:path>
              <a:moveTo>
                <a:pt x="0" y="0"/>
              </a:moveTo>
              <a:lnTo>
                <a:pt x="362678" y="0"/>
              </a:lnTo>
              <a:lnTo>
                <a:pt x="362678" y="2073237"/>
              </a:lnTo>
              <a:lnTo>
                <a:pt x="725356" y="2073237"/>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309428" y="4137875"/>
        <a:ext cx="109823" cy="109823"/>
      </dsp:txXfrm>
    </dsp:sp>
    <dsp:sp modelId="{674E2AA5-A598-8346-A7F1-DC63CACB2BB5}">
      <dsp:nvSpPr>
        <dsp:cNvPr id="0" name=""/>
        <dsp:cNvSpPr/>
      </dsp:nvSpPr>
      <dsp:spPr>
        <a:xfrm>
          <a:off x="7001662" y="3156168"/>
          <a:ext cx="725356" cy="691079"/>
        </a:xfrm>
        <a:custGeom>
          <a:avLst/>
          <a:gdLst/>
          <a:ahLst/>
          <a:cxnLst/>
          <a:rect l="0" t="0" r="0" b="0"/>
          <a:pathLst>
            <a:path>
              <a:moveTo>
                <a:pt x="0" y="0"/>
              </a:moveTo>
              <a:lnTo>
                <a:pt x="362678" y="0"/>
              </a:lnTo>
              <a:lnTo>
                <a:pt x="362678" y="691079"/>
              </a:lnTo>
              <a:lnTo>
                <a:pt x="725356" y="691079"/>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39293" y="3476661"/>
        <a:ext cx="50093" cy="50093"/>
      </dsp:txXfrm>
    </dsp:sp>
    <dsp:sp modelId="{E7717017-2741-0C4A-BA7E-EFB1C8524140}">
      <dsp:nvSpPr>
        <dsp:cNvPr id="0" name=""/>
        <dsp:cNvSpPr/>
      </dsp:nvSpPr>
      <dsp:spPr>
        <a:xfrm>
          <a:off x="7001662" y="2465089"/>
          <a:ext cx="725356" cy="691079"/>
        </a:xfrm>
        <a:custGeom>
          <a:avLst/>
          <a:gdLst/>
          <a:ahLst/>
          <a:cxnLst/>
          <a:rect l="0" t="0" r="0" b="0"/>
          <a:pathLst>
            <a:path>
              <a:moveTo>
                <a:pt x="0" y="691079"/>
              </a:moveTo>
              <a:lnTo>
                <a:pt x="362678" y="691079"/>
              </a:lnTo>
              <a:lnTo>
                <a:pt x="362678" y="0"/>
              </a:lnTo>
              <a:lnTo>
                <a:pt x="725356"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39293" y="2785582"/>
        <a:ext cx="50093" cy="50093"/>
      </dsp:txXfrm>
    </dsp:sp>
    <dsp:sp modelId="{FF568A50-618B-BD4C-99F1-E98081E4CE3F}">
      <dsp:nvSpPr>
        <dsp:cNvPr id="0" name=""/>
        <dsp:cNvSpPr/>
      </dsp:nvSpPr>
      <dsp:spPr>
        <a:xfrm>
          <a:off x="7001662" y="1082930"/>
          <a:ext cx="725356" cy="2073237"/>
        </a:xfrm>
        <a:custGeom>
          <a:avLst/>
          <a:gdLst/>
          <a:ahLst/>
          <a:cxnLst/>
          <a:rect l="0" t="0" r="0" b="0"/>
          <a:pathLst>
            <a:path>
              <a:moveTo>
                <a:pt x="0" y="2073237"/>
              </a:moveTo>
              <a:lnTo>
                <a:pt x="362678" y="2073237"/>
              </a:lnTo>
              <a:lnTo>
                <a:pt x="362678" y="0"/>
              </a:lnTo>
              <a:lnTo>
                <a:pt x="725356"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7309428" y="2064638"/>
        <a:ext cx="109823" cy="109823"/>
      </dsp:txXfrm>
    </dsp:sp>
    <dsp:sp modelId="{A1F45770-A5FB-704F-AA7D-332A1F5787F2}">
      <dsp:nvSpPr>
        <dsp:cNvPr id="0" name=""/>
        <dsp:cNvSpPr/>
      </dsp:nvSpPr>
      <dsp:spPr>
        <a:xfrm>
          <a:off x="2649521" y="2909807"/>
          <a:ext cx="725356" cy="246361"/>
        </a:xfrm>
        <a:custGeom>
          <a:avLst/>
          <a:gdLst/>
          <a:ahLst/>
          <a:cxnLst/>
          <a:rect l="0" t="0" r="0" b="0"/>
          <a:pathLst>
            <a:path>
              <a:moveTo>
                <a:pt x="0" y="0"/>
              </a:moveTo>
              <a:lnTo>
                <a:pt x="362678" y="0"/>
              </a:lnTo>
              <a:lnTo>
                <a:pt x="362678" y="246361"/>
              </a:lnTo>
              <a:lnTo>
                <a:pt x="725356" y="246361"/>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3048" y="3013836"/>
        <a:ext cx="38302" cy="38302"/>
      </dsp:txXfrm>
    </dsp:sp>
    <dsp:sp modelId="{2904F5A9-14DA-F94B-ABD8-E0F9FEE7948D}">
      <dsp:nvSpPr>
        <dsp:cNvPr id="0" name=""/>
        <dsp:cNvSpPr/>
      </dsp:nvSpPr>
      <dsp:spPr>
        <a:xfrm>
          <a:off x="2649521" y="1527648"/>
          <a:ext cx="725356" cy="1382158"/>
        </a:xfrm>
        <a:custGeom>
          <a:avLst/>
          <a:gdLst/>
          <a:ahLst/>
          <a:cxnLst/>
          <a:rect l="0" t="0" r="0" b="0"/>
          <a:pathLst>
            <a:path>
              <a:moveTo>
                <a:pt x="0" y="1382158"/>
              </a:moveTo>
              <a:lnTo>
                <a:pt x="362678" y="1382158"/>
              </a:lnTo>
              <a:lnTo>
                <a:pt x="362678" y="0"/>
              </a:lnTo>
              <a:lnTo>
                <a:pt x="725356" y="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3176" y="2179704"/>
        <a:ext cx="78046" cy="78046"/>
      </dsp:txXfrm>
    </dsp:sp>
    <dsp:sp modelId="{673662A7-F686-874A-B3F2-8468A416B25A}">
      <dsp:nvSpPr>
        <dsp:cNvPr id="0" name=""/>
        <dsp:cNvSpPr/>
      </dsp:nvSpPr>
      <dsp:spPr>
        <a:xfrm rot="16200000">
          <a:off x="-1165947" y="2004144"/>
          <a:ext cx="5819614" cy="181132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lang="en-US" sz="4000" kern="1200" smtClean="0"/>
            <a:t>Burwell v. Hobby Lobby Stores, Inc., 573 U.S. ___, 134 S.Ct. 2751 (2014)</a:t>
          </a:r>
          <a:endParaRPr lang="en-US" sz="4000" kern="1200"/>
        </a:p>
      </dsp:txBody>
      <dsp:txXfrm>
        <a:off x="-1165947" y="2004144"/>
        <a:ext cx="5819614" cy="1811324"/>
      </dsp:txXfrm>
    </dsp:sp>
    <dsp:sp modelId="{478C19B8-794A-AE40-8BA0-71C70CEA04B3}">
      <dsp:nvSpPr>
        <dsp:cNvPr id="0" name=""/>
        <dsp:cNvSpPr/>
      </dsp:nvSpPr>
      <dsp:spPr>
        <a:xfrm>
          <a:off x="3374878" y="728423"/>
          <a:ext cx="3626783" cy="159844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b="1" kern="1200" dirty="0" smtClean="0">
              <a:solidFill>
                <a:schemeClr val="tx1"/>
              </a:solidFill>
            </a:rPr>
            <a:t>案例</a:t>
          </a:r>
          <a:r>
            <a:rPr lang="en-US" sz="1900" b="1" kern="1200" dirty="0" smtClean="0">
              <a:solidFill>
                <a:schemeClr val="tx1"/>
              </a:solidFill>
            </a:rPr>
            <a:t>: </a:t>
          </a:r>
          <a:r>
            <a:rPr lang="zh-CN" altLang="en-US" sz="1900" b="0" i="0" kern="1200" dirty="0" smtClean="0">
              <a:solidFill>
                <a:schemeClr val="tx1"/>
              </a:solidFill>
            </a:rPr>
            <a:t>原告公司声称，根据“奥巴马医改”的规定，雇主在其医疗保险计划中包含避孕措施的规定违反了</a:t>
          </a:r>
          <a:r>
            <a:rPr lang="en-US" altLang="zh-CN" sz="1900" b="0" i="0" kern="1200" dirty="0" smtClean="0">
              <a:solidFill>
                <a:schemeClr val="tx1"/>
              </a:solidFill>
            </a:rPr>
            <a:t>《</a:t>
          </a:r>
          <a:r>
            <a:rPr lang="zh-CN" altLang="en-US" sz="1900" b="0" i="0" kern="1200" dirty="0" smtClean="0">
              <a:solidFill>
                <a:schemeClr val="tx1"/>
              </a:solidFill>
            </a:rPr>
            <a:t>宗教自由恢复法案</a:t>
          </a:r>
          <a:r>
            <a:rPr lang="en-US" altLang="zh-CN" sz="1900" b="0" i="0" kern="1200" dirty="0" smtClean="0">
              <a:solidFill>
                <a:schemeClr val="tx1"/>
              </a:solidFill>
            </a:rPr>
            <a:t>》</a:t>
          </a:r>
          <a:r>
            <a:rPr lang="zh-CN" altLang="en-US" sz="1900" b="0" i="0" kern="1200" dirty="0" smtClean="0">
              <a:solidFill>
                <a:schemeClr val="tx1"/>
              </a:solidFill>
            </a:rPr>
            <a:t>和</a:t>
          </a:r>
          <a:r>
            <a:rPr lang="en-US" altLang="zh-CN" sz="1900" b="0" i="0" kern="1200" dirty="0" smtClean="0">
              <a:solidFill>
                <a:schemeClr val="tx1"/>
              </a:solidFill>
            </a:rPr>
            <a:t>《</a:t>
          </a:r>
          <a:r>
            <a:rPr lang="zh-CN" altLang="en-US" sz="1900" b="0" i="0" kern="1200" dirty="0" smtClean="0">
              <a:solidFill>
                <a:schemeClr val="tx1"/>
              </a:solidFill>
            </a:rPr>
            <a:t>美国宪法</a:t>
          </a:r>
          <a:r>
            <a:rPr lang="en-US" altLang="zh-CN" sz="1900" b="0" i="0" kern="1200" dirty="0" smtClean="0">
              <a:solidFill>
                <a:schemeClr val="tx1"/>
              </a:solidFill>
            </a:rPr>
            <a:t>》</a:t>
          </a:r>
          <a:r>
            <a:rPr lang="zh-CN" altLang="en-US" sz="1900" b="0" i="0" kern="1200" dirty="0" smtClean="0">
              <a:solidFill>
                <a:schemeClr val="tx1"/>
              </a:solidFill>
            </a:rPr>
            <a:t>的自由行使条款。</a:t>
          </a:r>
          <a:endParaRPr lang="en-US" sz="1900" kern="1200" dirty="0">
            <a:solidFill>
              <a:schemeClr val="tx1"/>
            </a:solidFill>
          </a:endParaRPr>
        </a:p>
      </dsp:txBody>
      <dsp:txXfrm>
        <a:off x="3374878" y="728423"/>
        <a:ext cx="3626783" cy="1598449"/>
      </dsp:txXfrm>
    </dsp:sp>
    <dsp:sp modelId="{9F080A86-912A-BA42-810B-9644926C53B7}">
      <dsp:nvSpPr>
        <dsp:cNvPr id="0" name=""/>
        <dsp:cNvSpPr/>
      </dsp:nvSpPr>
      <dsp:spPr>
        <a:xfrm>
          <a:off x="3374878" y="2603305"/>
          <a:ext cx="3626783" cy="110572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b="1" kern="1200" dirty="0" smtClean="0">
              <a:solidFill>
                <a:schemeClr val="tx1"/>
              </a:solidFill>
            </a:rPr>
            <a:t>分析</a:t>
          </a:r>
          <a:r>
            <a:rPr lang="en-US" sz="2400" b="1" kern="1200" dirty="0" smtClean="0">
              <a:solidFill>
                <a:schemeClr val="tx1"/>
              </a:solidFill>
            </a:rPr>
            <a:t>: </a:t>
          </a:r>
          <a:endParaRPr lang="en-US" sz="2400" b="1" kern="1200" dirty="0">
            <a:solidFill>
              <a:schemeClr val="tx1"/>
            </a:solidFill>
          </a:endParaRPr>
        </a:p>
      </dsp:txBody>
      <dsp:txXfrm>
        <a:off x="3374878" y="2603305"/>
        <a:ext cx="3626783" cy="1105726"/>
      </dsp:txXfrm>
    </dsp:sp>
    <dsp:sp modelId="{B3BEC8C8-551E-8942-BA1F-D7B25E7D1BA2}">
      <dsp:nvSpPr>
        <dsp:cNvPr id="0" name=""/>
        <dsp:cNvSpPr/>
      </dsp:nvSpPr>
      <dsp:spPr>
        <a:xfrm>
          <a:off x="7727018" y="530067"/>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altLang="zh-CN" sz="1900" b="0" i="0" kern="1200" dirty="0" smtClean="0">
              <a:solidFill>
                <a:schemeClr val="bg1"/>
              </a:solidFill>
            </a:rPr>
            <a:t>《</a:t>
          </a:r>
          <a:r>
            <a:rPr lang="zh-CN" altLang="en-US" sz="1900" b="0" i="0" kern="1200" dirty="0" smtClean="0">
              <a:solidFill>
                <a:schemeClr val="bg1"/>
              </a:solidFill>
            </a:rPr>
            <a:t>宗教自由恢复法案</a:t>
          </a:r>
          <a:r>
            <a:rPr lang="en-US" altLang="zh-CN" sz="1900" b="0" i="0" kern="1200" dirty="0" smtClean="0">
              <a:solidFill>
                <a:schemeClr val="bg1"/>
              </a:solidFill>
            </a:rPr>
            <a:t>》</a:t>
          </a:r>
          <a:r>
            <a:rPr lang="zh-CN" altLang="en-US" sz="1900" b="0" i="0" kern="1200" dirty="0" smtClean="0">
              <a:solidFill>
                <a:schemeClr val="bg1"/>
              </a:solidFill>
            </a:rPr>
            <a:t>适用于所有</a:t>
          </a:r>
          <a:r>
            <a:rPr lang="en-US" altLang="zh-CN" sz="1900" b="0" i="0" kern="1200" dirty="0" smtClean="0">
              <a:solidFill>
                <a:schemeClr val="bg1"/>
              </a:solidFill>
            </a:rPr>
            <a:t>”</a:t>
          </a:r>
          <a:r>
            <a:rPr lang="zh-CN" altLang="en-US" sz="1900" b="0" i="0" kern="1200" dirty="0" smtClean="0">
              <a:solidFill>
                <a:schemeClr val="bg1"/>
              </a:solidFill>
            </a:rPr>
            <a:t>人</a:t>
          </a:r>
          <a:r>
            <a:rPr lang="en-US" altLang="zh-CN" sz="1900" b="0" i="0" kern="1200" dirty="0" smtClean="0">
              <a:solidFill>
                <a:schemeClr val="bg1"/>
              </a:solidFill>
            </a:rPr>
            <a:t>”</a:t>
          </a:r>
          <a:endParaRPr lang="en-US" sz="1900" kern="1200" dirty="0">
            <a:solidFill>
              <a:schemeClr val="bg1"/>
            </a:solidFill>
          </a:endParaRPr>
        </a:p>
      </dsp:txBody>
      <dsp:txXfrm>
        <a:off x="7727018" y="530067"/>
        <a:ext cx="3626783" cy="1105726"/>
      </dsp:txXfrm>
    </dsp:sp>
    <dsp:sp modelId="{EC8EC393-742D-9D40-9F79-CEEDA56C4415}">
      <dsp:nvSpPr>
        <dsp:cNvPr id="0" name=""/>
        <dsp:cNvSpPr/>
      </dsp:nvSpPr>
      <dsp:spPr>
        <a:xfrm>
          <a:off x="7727018" y="1912225"/>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人包括公司</a:t>
          </a:r>
          <a:endParaRPr lang="en-US" sz="1900" kern="1200" dirty="0"/>
        </a:p>
      </dsp:txBody>
      <dsp:txXfrm>
        <a:off x="7727018" y="1912225"/>
        <a:ext cx="3626783" cy="1105726"/>
      </dsp:txXfrm>
    </dsp:sp>
    <dsp:sp modelId="{16190FD7-1E99-B248-A7A6-D3B28EB7E57C}">
      <dsp:nvSpPr>
        <dsp:cNvPr id="0" name=""/>
        <dsp:cNvSpPr/>
      </dsp:nvSpPr>
      <dsp:spPr>
        <a:xfrm>
          <a:off x="7727018" y="3294384"/>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公司也可以行使宗教</a:t>
          </a:r>
          <a:endParaRPr lang="en-US" sz="1900" kern="1200" dirty="0"/>
        </a:p>
      </dsp:txBody>
      <dsp:txXfrm>
        <a:off x="7727018" y="3294384"/>
        <a:ext cx="3626783" cy="1105726"/>
      </dsp:txXfrm>
    </dsp:sp>
    <dsp:sp modelId="{021B18C6-E00C-4143-9D5A-C7C91D8EC6F7}">
      <dsp:nvSpPr>
        <dsp:cNvPr id="0" name=""/>
        <dsp:cNvSpPr/>
      </dsp:nvSpPr>
      <dsp:spPr>
        <a:xfrm>
          <a:off x="7727018" y="4676542"/>
          <a:ext cx="3626783" cy="110572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公司有关宗教的决定是公司治理的问题</a:t>
          </a:r>
          <a:endParaRPr lang="en-US" sz="1900" kern="1200" dirty="0"/>
        </a:p>
      </dsp:txBody>
      <dsp:txXfrm>
        <a:off x="7727018" y="4676542"/>
        <a:ext cx="3626783" cy="1105726"/>
      </dsp:txXfrm>
    </dsp:sp>
    <dsp:sp modelId="{AE09401C-134B-BE4D-BD2E-BF6925EF10BB}">
      <dsp:nvSpPr>
        <dsp:cNvPr id="0" name=""/>
        <dsp:cNvSpPr/>
      </dsp:nvSpPr>
      <dsp:spPr>
        <a:xfrm>
          <a:off x="3374878" y="3985463"/>
          <a:ext cx="3626783" cy="110572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b="1" kern="1200" dirty="0" smtClean="0">
              <a:solidFill>
                <a:schemeClr val="tx1"/>
              </a:solidFill>
            </a:rPr>
            <a:t>决定体现了董事会自治的观点或控股股东自治</a:t>
          </a:r>
          <a:endParaRPr lang="en-US" sz="2000" b="1" kern="1200" dirty="0" smtClean="0">
            <a:solidFill>
              <a:schemeClr val="tx1"/>
            </a:solidFill>
          </a:endParaRPr>
        </a:p>
      </dsp:txBody>
      <dsp:txXfrm>
        <a:off x="3374878" y="3985463"/>
        <a:ext cx="3626783" cy="1105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33DF8-C214-A44C-9CE2-25A5D4D24DFE}">
      <dsp:nvSpPr>
        <dsp:cNvPr id="0" name=""/>
        <dsp:cNvSpPr/>
      </dsp:nvSpPr>
      <dsp:spPr>
        <a:xfrm>
          <a:off x="3082131" y="0"/>
          <a:ext cx="4351338" cy="435133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770A2A-36A3-DE4E-8F64-E8B258897D18}">
      <dsp:nvSpPr>
        <dsp:cNvPr id="0" name=""/>
        <dsp:cNvSpPr/>
      </dsp:nvSpPr>
      <dsp:spPr>
        <a:xfrm>
          <a:off x="1087835" y="435558"/>
          <a:ext cx="8339928"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CN" altLang="en-US" sz="1800" kern="1200" dirty="0" smtClean="0"/>
            <a:t>人格：自主权，权力和义务的基本持有人； 社会、规则、法律和基本政治力量的客体</a:t>
          </a:r>
          <a:endParaRPr lang="en-US" sz="1800" kern="1200" dirty="0" smtClean="0"/>
        </a:p>
      </dsp:txBody>
      <dsp:txXfrm>
        <a:off x="1125588" y="473311"/>
        <a:ext cx="8264422" cy="697876"/>
      </dsp:txXfrm>
    </dsp:sp>
    <dsp:sp modelId="{618FD0FC-4722-CB4F-9409-7B8A7F5146AE}">
      <dsp:nvSpPr>
        <dsp:cNvPr id="0" name=""/>
        <dsp:cNvSpPr/>
      </dsp:nvSpPr>
      <dsp:spPr>
        <a:xfrm>
          <a:off x="985420" y="1305613"/>
          <a:ext cx="8544759"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t>人类有人格</a:t>
          </a:r>
          <a:endParaRPr lang="en-US" sz="2000" kern="1200" dirty="0"/>
        </a:p>
      </dsp:txBody>
      <dsp:txXfrm>
        <a:off x="1023173" y="1343366"/>
        <a:ext cx="8469253" cy="697876"/>
      </dsp:txXfrm>
    </dsp:sp>
    <dsp:sp modelId="{C0CC6BC4-6ABD-4C46-AB1F-A4F7659BE0FA}">
      <dsp:nvSpPr>
        <dsp:cNvPr id="0" name=""/>
        <dsp:cNvSpPr/>
      </dsp:nvSpPr>
      <dsp:spPr>
        <a:xfrm>
          <a:off x="1140414" y="2175669"/>
          <a:ext cx="8234770"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t>不过公司能被赋予人格吗？</a:t>
          </a:r>
          <a:endParaRPr lang="en-US" sz="2000" kern="1200" dirty="0" smtClean="0"/>
        </a:p>
        <a:p>
          <a:pPr lvl="0" algn="ctr" defTabSz="889000" rtl="0">
            <a:lnSpc>
              <a:spcPct val="90000"/>
            </a:lnSpc>
            <a:spcBef>
              <a:spcPct val="0"/>
            </a:spcBef>
            <a:spcAft>
              <a:spcPct val="35000"/>
            </a:spcAft>
          </a:pPr>
          <a:r>
            <a:rPr lang="zh-CN" altLang="en-US" sz="2000" kern="1200" dirty="0" smtClean="0"/>
            <a:t>私有主体（企业和其他集体）；公有主体（国家，国际组织）</a:t>
          </a:r>
          <a:r>
            <a:rPr lang="en-US" sz="2000" kern="1200" dirty="0" smtClean="0"/>
            <a:t> </a:t>
          </a:r>
        </a:p>
      </dsp:txBody>
      <dsp:txXfrm>
        <a:off x="1178167" y="2213422"/>
        <a:ext cx="8159264" cy="697876"/>
      </dsp:txXfrm>
    </dsp:sp>
    <dsp:sp modelId="{53AFEBE1-BA00-A342-A015-3DED573D43F8}">
      <dsp:nvSpPr>
        <dsp:cNvPr id="0" name=""/>
        <dsp:cNvSpPr/>
      </dsp:nvSpPr>
      <dsp:spPr>
        <a:xfrm>
          <a:off x="1047418" y="3045724"/>
          <a:ext cx="8420763" cy="77338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zh-CN" altLang="en-US" sz="2500" kern="1200" dirty="0" smtClean="0"/>
            <a:t>如果它们能被赋予人格，这种人格与人类的人格相同吗？</a:t>
          </a:r>
          <a:endParaRPr lang="en-US" sz="2500" kern="1200" dirty="0" smtClean="0"/>
        </a:p>
      </dsp:txBody>
      <dsp:txXfrm>
        <a:off x="1085171" y="3083477"/>
        <a:ext cx="8345257" cy="6978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A3099-06EF-C744-9AE6-97B23E2D6751}">
      <dsp:nvSpPr>
        <dsp:cNvPr id="0" name=""/>
        <dsp:cNvSpPr/>
      </dsp:nvSpPr>
      <dsp:spPr>
        <a:xfrm>
          <a:off x="7244994"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A414D-6C9B-9F4A-A140-DF8C88ED24E0}">
      <dsp:nvSpPr>
        <dsp:cNvPr id="0" name=""/>
        <dsp:cNvSpPr/>
      </dsp:nvSpPr>
      <dsp:spPr>
        <a:xfrm>
          <a:off x="6780540" y="1133479"/>
          <a:ext cx="1370705" cy="475782"/>
        </a:xfrm>
        <a:custGeom>
          <a:avLst/>
          <a:gdLst/>
          <a:ahLst/>
          <a:cxnLst/>
          <a:rect l="0" t="0" r="0" b="0"/>
          <a:pathLst>
            <a:path>
              <a:moveTo>
                <a:pt x="0" y="0"/>
              </a:moveTo>
              <a:lnTo>
                <a:pt x="0" y="237891"/>
              </a:lnTo>
              <a:lnTo>
                <a:pt x="1370705" y="237891"/>
              </a:lnTo>
              <a:lnTo>
                <a:pt x="1370705"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D4091B-FB87-AD45-9A5A-7E759CE284F5}">
      <dsp:nvSpPr>
        <dsp:cNvPr id="0" name=""/>
        <dsp:cNvSpPr/>
      </dsp:nvSpPr>
      <dsp:spPr>
        <a:xfrm>
          <a:off x="4503583"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4D1653-BF7F-6B45-9B0B-467D973DBA27}">
      <dsp:nvSpPr>
        <dsp:cNvPr id="0" name=""/>
        <dsp:cNvSpPr/>
      </dsp:nvSpPr>
      <dsp:spPr>
        <a:xfrm>
          <a:off x="5409835" y="1133479"/>
          <a:ext cx="1370705" cy="475782"/>
        </a:xfrm>
        <a:custGeom>
          <a:avLst/>
          <a:gdLst/>
          <a:ahLst/>
          <a:cxnLst/>
          <a:rect l="0" t="0" r="0" b="0"/>
          <a:pathLst>
            <a:path>
              <a:moveTo>
                <a:pt x="1370705" y="0"/>
              </a:moveTo>
              <a:lnTo>
                <a:pt x="1370705" y="237891"/>
              </a:lnTo>
              <a:lnTo>
                <a:pt x="0" y="237891"/>
              </a:lnTo>
              <a:lnTo>
                <a:pt x="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D63FB6-73BA-4043-B481-EF8ADA2F14D6}">
      <dsp:nvSpPr>
        <dsp:cNvPr id="0" name=""/>
        <dsp:cNvSpPr/>
      </dsp:nvSpPr>
      <dsp:spPr>
        <a:xfrm>
          <a:off x="2428312" y="1133479"/>
          <a:ext cx="91440" cy="475782"/>
        </a:xfrm>
        <a:custGeom>
          <a:avLst/>
          <a:gdLst/>
          <a:ahLst/>
          <a:cxnLst/>
          <a:rect l="0" t="0" r="0" b="0"/>
          <a:pathLst>
            <a:path>
              <a:moveTo>
                <a:pt x="45720" y="0"/>
              </a:moveTo>
              <a:lnTo>
                <a:pt x="4572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C37856-6A51-D445-B168-63E1CD422C2C}">
      <dsp:nvSpPr>
        <dsp:cNvPr id="0" name=""/>
        <dsp:cNvSpPr/>
      </dsp:nvSpPr>
      <dsp:spPr>
        <a:xfrm>
          <a:off x="665131" y="665"/>
          <a:ext cx="3617801"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b="1" kern="1200" dirty="0" smtClean="0">
              <a:solidFill>
                <a:schemeClr val="tx1"/>
              </a:solidFill>
            </a:rPr>
            <a:t>关于传统权利</a:t>
          </a:r>
          <a:endParaRPr lang="en-US" sz="1500" b="1" kern="1200" dirty="0">
            <a:solidFill>
              <a:schemeClr val="tx1"/>
            </a:solidFill>
          </a:endParaRPr>
        </a:p>
      </dsp:txBody>
      <dsp:txXfrm>
        <a:off x="665131" y="665"/>
        <a:ext cx="3617801" cy="1132814"/>
      </dsp:txXfrm>
    </dsp:sp>
    <dsp:sp modelId="{766502F5-3967-CD43-BA58-A7E8795C168C}">
      <dsp:nvSpPr>
        <dsp:cNvPr id="0" name=""/>
        <dsp:cNvSpPr/>
      </dsp:nvSpPr>
      <dsp:spPr>
        <a:xfrm>
          <a:off x="1341218"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基于对财产的保护</a:t>
          </a:r>
          <a:endParaRPr lang="en-US" sz="2000" kern="1200" dirty="0"/>
        </a:p>
      </dsp:txBody>
      <dsp:txXfrm>
        <a:off x="1341218" y="1609261"/>
        <a:ext cx="2265629" cy="1132814"/>
      </dsp:txXfrm>
    </dsp:sp>
    <dsp:sp modelId="{B84953F7-630D-E140-AC5A-F7FE422E0DFC}">
      <dsp:nvSpPr>
        <dsp:cNvPr id="0" name=""/>
        <dsp:cNvSpPr/>
      </dsp:nvSpPr>
      <dsp:spPr>
        <a:xfrm>
          <a:off x="4758715" y="665"/>
          <a:ext cx="4043649"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1" kern="1200" dirty="0" smtClean="0">
              <a:solidFill>
                <a:schemeClr val="tx1"/>
              </a:solidFill>
            </a:rPr>
            <a:t>关于新的宪法权利</a:t>
          </a:r>
          <a:endParaRPr lang="en-US" sz="1800" b="1" kern="1200" dirty="0">
            <a:solidFill>
              <a:schemeClr val="tx1"/>
            </a:solidFill>
          </a:endParaRPr>
        </a:p>
      </dsp:txBody>
      <dsp:txXfrm>
        <a:off x="4758715" y="665"/>
        <a:ext cx="4043649" cy="1132814"/>
      </dsp:txXfrm>
    </dsp:sp>
    <dsp:sp modelId="{E5F191CE-B0DE-CD41-8462-955B8F0F5CEE}">
      <dsp:nvSpPr>
        <dsp:cNvPr id="0" name=""/>
        <dsp:cNvSpPr/>
      </dsp:nvSpPr>
      <dsp:spPr>
        <a:xfrm>
          <a:off x="4277020"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言论</a:t>
          </a:r>
          <a:r>
            <a:rPr lang="en-US" sz="2000" kern="1200" dirty="0" smtClean="0"/>
            <a:t>:</a:t>
          </a:r>
          <a:endParaRPr lang="en-US" sz="2000" kern="1200" dirty="0"/>
        </a:p>
      </dsp:txBody>
      <dsp:txXfrm>
        <a:off x="4277020" y="1609261"/>
        <a:ext cx="2265629" cy="1132814"/>
      </dsp:txXfrm>
    </dsp:sp>
    <dsp:sp modelId="{27D0A8C3-035A-D340-8487-008839E6033E}">
      <dsp:nvSpPr>
        <dsp:cNvPr id="0" name=""/>
        <dsp:cNvSpPr/>
      </dsp:nvSpPr>
      <dsp:spPr>
        <a:xfrm>
          <a:off x="4843427"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基于公司自主的理念</a:t>
          </a:r>
          <a:r>
            <a:rPr lang="en-US" sz="1700" kern="1200" dirty="0" smtClean="0"/>
            <a:t>; </a:t>
          </a:r>
          <a:r>
            <a:rPr lang="zh-CN" altLang="en-US" sz="1700" kern="1200" smtClean="0"/>
            <a:t>公司的</a:t>
          </a:r>
          <a:r>
            <a:rPr lang="zh-CN" altLang="en-US" sz="1700" kern="1200" dirty="0" smtClean="0"/>
            <a:t>言论与利益相关方的言论不同</a:t>
          </a:r>
          <a:endParaRPr lang="en-US" sz="1700" kern="1200" dirty="0"/>
        </a:p>
      </dsp:txBody>
      <dsp:txXfrm>
        <a:off x="4843427" y="3217858"/>
        <a:ext cx="2265629" cy="1132814"/>
      </dsp:txXfrm>
    </dsp:sp>
    <dsp:sp modelId="{1173D53F-A2FD-614A-A106-F6C45AC81A59}">
      <dsp:nvSpPr>
        <dsp:cNvPr id="0" name=""/>
        <dsp:cNvSpPr/>
      </dsp:nvSpPr>
      <dsp:spPr>
        <a:xfrm>
          <a:off x="7018431"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宗教</a:t>
          </a:r>
          <a:r>
            <a:rPr lang="en-US" sz="2000" kern="1200" dirty="0" smtClean="0"/>
            <a:t>:</a:t>
          </a:r>
          <a:endParaRPr lang="en-US" sz="2000" kern="1200" dirty="0"/>
        </a:p>
      </dsp:txBody>
      <dsp:txXfrm>
        <a:off x="7018431" y="1609261"/>
        <a:ext cx="2265629" cy="1132814"/>
      </dsp:txXfrm>
    </dsp:sp>
    <dsp:sp modelId="{4548FF4C-DE43-924C-A0E9-FB3A59B13D90}">
      <dsp:nvSpPr>
        <dsp:cNvPr id="0" name=""/>
        <dsp:cNvSpPr/>
      </dsp:nvSpPr>
      <dsp:spPr>
        <a:xfrm>
          <a:off x="7584839"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zh-CN" altLang="en-US" sz="1700" kern="1200" dirty="0" smtClean="0"/>
            <a:t>基于公司是股东的财产这样一种观点或者是国家的承认（</a:t>
          </a:r>
          <a:r>
            <a:rPr lang="en-US" altLang="zh-CN" sz="1700" kern="1200" dirty="0" smtClean="0"/>
            <a:t>concession</a:t>
          </a:r>
          <a:r>
            <a:rPr lang="zh-CN" altLang="en-US" sz="1700" kern="1200" dirty="0" smtClean="0"/>
            <a:t>）</a:t>
          </a:r>
          <a:endParaRPr lang="en-US" sz="1700" kern="1200" dirty="0"/>
        </a:p>
      </dsp:txBody>
      <dsp:txXfrm>
        <a:off x="7584839" y="3217858"/>
        <a:ext cx="2265629" cy="1132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821A8-8694-954C-BEC5-07FD4518A329}">
      <dsp:nvSpPr>
        <dsp:cNvPr id="0" name=""/>
        <dsp:cNvSpPr/>
      </dsp:nvSpPr>
      <dsp:spPr>
        <a:xfrm>
          <a:off x="0" y="141087"/>
          <a:ext cx="12192000" cy="192464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John Dewey, “</a:t>
          </a:r>
          <a:r>
            <a:rPr lang="en-US" sz="3500" kern="1200" dirty="0" smtClean="0">
              <a:hlinkClick xmlns:r="http://schemas.openxmlformats.org/officeDocument/2006/relationships" r:id="rId1" invalidUrl="http://www.compilerpress.ca/Competitiveness/Anno/Anno Dewey Corproate Legal Personality YLR 1926.htm"/>
            </a:rPr>
            <a:t>The Historic Background of Corporate Legal Personality</a:t>
          </a:r>
          <a:r>
            <a:rPr lang="en-US" sz="3500" kern="1200" dirty="0" smtClean="0"/>
            <a:t>,” </a:t>
          </a:r>
          <a:r>
            <a:rPr lang="en-US" sz="3500" i="1" kern="1200" dirty="0" smtClean="0"/>
            <a:t>Yale Law Journal, </a:t>
          </a:r>
          <a:r>
            <a:rPr lang="en-US" sz="3500" kern="1200" dirty="0" smtClean="0"/>
            <a:t>XXXV (6) (April 1926), 655-673 [quoting Maitland, </a:t>
          </a:r>
          <a:r>
            <a:rPr lang="en-US" sz="3500" i="1" kern="1200" dirty="0" smtClean="0"/>
            <a:t>Collected Papers </a:t>
          </a:r>
          <a:r>
            <a:rPr lang="en-US" sz="3500" kern="1200" dirty="0" smtClean="0"/>
            <a:t>(1911) 307]</a:t>
          </a:r>
          <a:endParaRPr lang="en-US" sz="3500" kern="1200" dirty="0"/>
        </a:p>
      </dsp:txBody>
      <dsp:txXfrm>
        <a:off x="93954" y="235041"/>
        <a:ext cx="12004092" cy="1736741"/>
      </dsp:txXfrm>
    </dsp:sp>
    <dsp:sp modelId="{62395A56-2A4B-3441-A085-6BCCBD92478F}">
      <dsp:nvSpPr>
        <dsp:cNvPr id="0" name=""/>
        <dsp:cNvSpPr/>
      </dsp:nvSpPr>
      <dsp:spPr>
        <a:xfrm>
          <a:off x="0" y="2065737"/>
          <a:ext cx="121920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zh-CN" altLang="en-US" sz="2700" kern="1200" dirty="0" smtClean="0"/>
            <a:t>公司是一个拥有权力，承担义务的单位（</a:t>
          </a:r>
          <a:r>
            <a:rPr lang="en-US" sz="2700" kern="1200" dirty="0" smtClean="0"/>
            <a:t>a right-and-duty-bearing unit</a:t>
          </a:r>
          <a:r>
            <a:rPr lang="zh-CN" altLang="en-US" sz="2700" kern="1200" dirty="0" smtClean="0"/>
            <a:t>）</a:t>
          </a:r>
          <a:r>
            <a:rPr lang="en-US" sz="2700" kern="1200" dirty="0" smtClean="0"/>
            <a:t>.  </a:t>
          </a:r>
          <a:endParaRPr lang="en-US" sz="2700" kern="1200" dirty="0"/>
        </a:p>
        <a:p>
          <a:pPr marL="228600" lvl="1" indent="-228600" algn="l" defTabSz="1200150" rtl="0">
            <a:lnSpc>
              <a:spcPct val="90000"/>
            </a:lnSpc>
            <a:spcBef>
              <a:spcPct val="0"/>
            </a:spcBef>
            <a:spcAft>
              <a:spcPct val="20000"/>
            </a:spcAft>
            <a:buChar char="•"/>
          </a:pPr>
          <a:r>
            <a:rPr lang="zh-CN" altLang="en-US" sz="2700" kern="1200" dirty="0" smtClean="0"/>
            <a:t>适用于人的法律命题不一定适用于公司。比如，公司不能结婚也不能被许配或者嫁出去，但是在很多案例中我们可以就</a:t>
          </a:r>
          <a:r>
            <a:rPr lang="en-US" altLang="zh-CN" sz="2700" kern="1200" dirty="0" smtClean="0"/>
            <a:t>X</a:t>
          </a:r>
          <a:r>
            <a:rPr lang="zh-CN" altLang="en-US" sz="2700" kern="1200" dirty="0" smtClean="0"/>
            <a:t>和</a:t>
          </a:r>
          <a:r>
            <a:rPr lang="en-US" altLang="zh-CN" sz="2700" kern="1200" dirty="0" smtClean="0"/>
            <a:t>Y</a:t>
          </a:r>
          <a:r>
            <a:rPr lang="zh-CN" altLang="en-US" sz="2700" kern="1200" dirty="0" smtClean="0"/>
            <a:t>之间的关系发表法律声明。此处的</a:t>
          </a:r>
          <a:r>
            <a:rPr lang="en-US" altLang="zh-CN" sz="2700" kern="1200" dirty="0" smtClean="0"/>
            <a:t>X</a:t>
          </a:r>
          <a:r>
            <a:rPr lang="zh-CN" altLang="en-US" sz="2700" kern="1200" dirty="0" smtClean="0"/>
            <a:t>和</a:t>
          </a:r>
          <a:r>
            <a:rPr lang="en-US" altLang="zh-CN" sz="2700" kern="1200" dirty="0" smtClean="0"/>
            <a:t>Y</a:t>
          </a:r>
          <a:r>
            <a:rPr lang="zh-CN" altLang="en-US" sz="2700" kern="1200" dirty="0" smtClean="0"/>
            <a:t>既可以是两个人，也可以是两个公司，或者是一个人和一个公司。</a:t>
          </a:r>
          <a:endParaRPr lang="en-US" sz="2700" kern="1200" dirty="0"/>
        </a:p>
        <a:p>
          <a:pPr marL="228600" lvl="1" indent="-228600" algn="l" defTabSz="1200150" rtl="0">
            <a:lnSpc>
              <a:spcPct val="90000"/>
            </a:lnSpc>
            <a:spcBef>
              <a:spcPct val="0"/>
            </a:spcBef>
            <a:spcAft>
              <a:spcPct val="20000"/>
            </a:spcAft>
            <a:buChar char="•"/>
          </a:pPr>
          <a:r>
            <a:rPr lang="zh-CN" altLang="en-US" sz="2700" kern="1200" dirty="0" smtClean="0"/>
            <a:t>此处的“人”的法律意义可以是法律赋予其的任何意义。我想表达的是，“人”可能被用作承担义务的单位（</a:t>
          </a:r>
          <a:r>
            <a:rPr lang="en-US" sz="2700" kern="1200" dirty="0" smtClean="0"/>
            <a:t>a right-and-duty-bearing unit</a:t>
          </a:r>
          <a:r>
            <a:rPr lang="zh-CN" altLang="en-US" sz="2700" kern="1200" dirty="0" smtClean="0"/>
            <a:t>）的同义词。</a:t>
          </a:r>
          <a:endParaRPr lang="en-US" sz="2700" kern="1200" dirty="0"/>
        </a:p>
      </dsp:txBody>
      <dsp:txXfrm>
        <a:off x="0" y="2065737"/>
        <a:ext cx="12192000" cy="2825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620B-DF9E-2345-89EF-078D2D9012A8}">
      <dsp:nvSpPr>
        <dsp:cNvPr id="0" name=""/>
        <dsp:cNvSpPr/>
      </dsp:nvSpPr>
      <dsp:spPr>
        <a:xfrm>
          <a:off x="812150" y="3140"/>
          <a:ext cx="2683434" cy="12114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虚构承认理论</a:t>
          </a:r>
          <a:endParaRPr lang="en-US" altLang="zh-CN" sz="2400" kern="1200" dirty="0" smtClean="0"/>
        </a:p>
        <a:p>
          <a:pPr lvl="0" algn="ctr" defTabSz="1066800" rtl="0">
            <a:lnSpc>
              <a:spcPct val="90000"/>
            </a:lnSpc>
            <a:spcBef>
              <a:spcPct val="0"/>
            </a:spcBef>
            <a:spcAft>
              <a:spcPct val="35000"/>
            </a:spcAft>
          </a:pPr>
          <a:r>
            <a:rPr lang="en-US" sz="2400" kern="1200" dirty="0" smtClean="0"/>
            <a:t>Fiction Concession</a:t>
          </a:r>
          <a:endParaRPr lang="en-US" sz="2400" kern="1200" dirty="0"/>
        </a:p>
      </dsp:txBody>
      <dsp:txXfrm>
        <a:off x="847632" y="38622"/>
        <a:ext cx="2612470" cy="1140496"/>
      </dsp:txXfrm>
    </dsp:sp>
    <dsp:sp modelId="{883DCAEF-BACC-6749-BB9C-CA1C7D8CC36E}">
      <dsp:nvSpPr>
        <dsp:cNvPr id="0" name=""/>
        <dsp:cNvSpPr/>
      </dsp:nvSpPr>
      <dsp:spPr>
        <a:xfrm>
          <a:off x="1080493" y="1214601"/>
          <a:ext cx="268343" cy="908595"/>
        </a:xfrm>
        <a:custGeom>
          <a:avLst/>
          <a:gdLst/>
          <a:ahLst/>
          <a:cxnLst/>
          <a:rect l="0" t="0" r="0" b="0"/>
          <a:pathLst>
            <a:path>
              <a:moveTo>
                <a:pt x="0" y="0"/>
              </a:moveTo>
              <a:lnTo>
                <a:pt x="0" y="908595"/>
              </a:lnTo>
              <a:lnTo>
                <a:pt x="268343"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D0FB06-0B5C-8F4C-9A62-3D5B83D0E4DA}">
      <dsp:nvSpPr>
        <dsp:cNvPr id="0" name=""/>
        <dsp:cNvSpPr/>
      </dsp:nvSpPr>
      <dsp:spPr>
        <a:xfrm>
          <a:off x="1348837" y="1517466"/>
          <a:ext cx="2753330"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公司只在法律允许的程度上存在</a:t>
          </a:r>
          <a:endParaRPr lang="en-US" sz="2000" kern="1200" dirty="0"/>
        </a:p>
      </dsp:txBody>
      <dsp:txXfrm>
        <a:off x="1384319" y="1552948"/>
        <a:ext cx="2682366" cy="1140496"/>
      </dsp:txXfrm>
    </dsp:sp>
    <dsp:sp modelId="{75CB0993-971A-A540-95D8-3FA527BB306A}">
      <dsp:nvSpPr>
        <dsp:cNvPr id="0" name=""/>
        <dsp:cNvSpPr/>
      </dsp:nvSpPr>
      <dsp:spPr>
        <a:xfrm>
          <a:off x="4223313" y="3140"/>
          <a:ext cx="2422921" cy="12114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契约连结理论</a:t>
          </a:r>
          <a:endParaRPr lang="en-US" altLang="zh-CN" sz="2400" kern="1200" dirty="0" smtClean="0"/>
        </a:p>
        <a:p>
          <a:pPr lvl="0" algn="ctr" defTabSz="1066800" rtl="0">
            <a:lnSpc>
              <a:spcPct val="90000"/>
            </a:lnSpc>
            <a:spcBef>
              <a:spcPct val="0"/>
            </a:spcBef>
            <a:spcAft>
              <a:spcPct val="35000"/>
            </a:spcAft>
          </a:pPr>
          <a:r>
            <a:rPr lang="en-US" sz="2400" kern="1200" dirty="0" smtClean="0"/>
            <a:t>N</a:t>
          </a:r>
          <a:r>
            <a:rPr lang="en-US" altLang="zh-CN" sz="2400" kern="1200" dirty="0" smtClean="0"/>
            <a:t>exus of Contract</a:t>
          </a:r>
          <a:endParaRPr lang="en-US" sz="2400" kern="1200" dirty="0"/>
        </a:p>
      </dsp:txBody>
      <dsp:txXfrm>
        <a:off x="4258795" y="38622"/>
        <a:ext cx="2351957" cy="1140496"/>
      </dsp:txXfrm>
    </dsp:sp>
    <dsp:sp modelId="{6128A787-A048-0549-B786-262A7C78925D}">
      <dsp:nvSpPr>
        <dsp:cNvPr id="0" name=""/>
        <dsp:cNvSpPr/>
      </dsp:nvSpPr>
      <dsp:spPr>
        <a:xfrm>
          <a:off x="4465606" y="1214601"/>
          <a:ext cx="242292" cy="908595"/>
        </a:xfrm>
        <a:custGeom>
          <a:avLst/>
          <a:gdLst/>
          <a:ahLst/>
          <a:cxnLst/>
          <a:rect l="0" t="0" r="0" b="0"/>
          <a:pathLst>
            <a:path>
              <a:moveTo>
                <a:pt x="0" y="0"/>
              </a:moveTo>
              <a:lnTo>
                <a:pt x="0" y="908595"/>
              </a:lnTo>
              <a:lnTo>
                <a:pt x="242292"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D01CC7-6172-A247-A9A4-68D6A4613203}">
      <dsp:nvSpPr>
        <dsp:cNvPr id="0" name=""/>
        <dsp:cNvSpPr/>
      </dsp:nvSpPr>
      <dsp:spPr>
        <a:xfrm>
          <a:off x="4707898" y="1517466"/>
          <a:ext cx="2857846"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公司是各方（主要是利益相关方）契约的集合</a:t>
          </a:r>
          <a:endParaRPr lang="en-US" sz="1800" kern="1200" dirty="0"/>
        </a:p>
      </dsp:txBody>
      <dsp:txXfrm>
        <a:off x="4743380" y="1552948"/>
        <a:ext cx="2786882" cy="1140496"/>
      </dsp:txXfrm>
    </dsp:sp>
    <dsp:sp modelId="{A511FB22-919D-8449-922F-51F8652DF749}">
      <dsp:nvSpPr>
        <dsp:cNvPr id="0" name=""/>
        <dsp:cNvSpPr/>
      </dsp:nvSpPr>
      <dsp:spPr>
        <a:xfrm>
          <a:off x="4465606" y="1214601"/>
          <a:ext cx="242292" cy="2422921"/>
        </a:xfrm>
        <a:custGeom>
          <a:avLst/>
          <a:gdLst/>
          <a:ahLst/>
          <a:cxnLst/>
          <a:rect l="0" t="0" r="0" b="0"/>
          <a:pathLst>
            <a:path>
              <a:moveTo>
                <a:pt x="0" y="0"/>
              </a:moveTo>
              <a:lnTo>
                <a:pt x="0" y="2422921"/>
              </a:lnTo>
              <a:lnTo>
                <a:pt x="242292" y="24229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ACFA1-42F8-7D40-B570-FC6B5BED64D1}">
      <dsp:nvSpPr>
        <dsp:cNvPr id="0" name=""/>
        <dsp:cNvSpPr/>
      </dsp:nvSpPr>
      <dsp:spPr>
        <a:xfrm>
          <a:off x="4707898" y="3031792"/>
          <a:ext cx="2739025"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公司是股东的财产</a:t>
          </a:r>
          <a:endParaRPr lang="en-US" sz="2000" kern="1200" dirty="0"/>
        </a:p>
      </dsp:txBody>
      <dsp:txXfrm>
        <a:off x="4743380" y="3067274"/>
        <a:ext cx="2668061" cy="1140496"/>
      </dsp:txXfrm>
    </dsp:sp>
    <dsp:sp modelId="{CCD99982-24D7-9E42-A539-11B09D086630}">
      <dsp:nvSpPr>
        <dsp:cNvPr id="0" name=""/>
        <dsp:cNvSpPr/>
      </dsp:nvSpPr>
      <dsp:spPr>
        <a:xfrm>
          <a:off x="4465606" y="1214601"/>
          <a:ext cx="242292" cy="3937248"/>
        </a:xfrm>
        <a:custGeom>
          <a:avLst/>
          <a:gdLst/>
          <a:ahLst/>
          <a:cxnLst/>
          <a:rect l="0" t="0" r="0" b="0"/>
          <a:pathLst>
            <a:path>
              <a:moveTo>
                <a:pt x="0" y="0"/>
              </a:moveTo>
              <a:lnTo>
                <a:pt x="0" y="3937248"/>
              </a:lnTo>
              <a:lnTo>
                <a:pt x="242292" y="39372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0D90B9-DB12-6548-A958-A80CACDB1D28}">
      <dsp:nvSpPr>
        <dsp:cNvPr id="0" name=""/>
        <dsp:cNvSpPr/>
      </dsp:nvSpPr>
      <dsp:spPr>
        <a:xfrm>
          <a:off x="4707898" y="4546118"/>
          <a:ext cx="2784751"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焦点在于股东而非公司</a:t>
          </a:r>
          <a:endParaRPr lang="en-US" sz="2000" kern="1200" dirty="0" smtClean="0"/>
        </a:p>
      </dsp:txBody>
      <dsp:txXfrm>
        <a:off x="4743380" y="4581600"/>
        <a:ext cx="2713787" cy="1140496"/>
      </dsp:txXfrm>
    </dsp:sp>
    <dsp:sp modelId="{E30E9F69-CF0E-7242-8DEA-FCEB78304C84}">
      <dsp:nvSpPr>
        <dsp:cNvPr id="0" name=""/>
        <dsp:cNvSpPr/>
      </dsp:nvSpPr>
      <dsp:spPr>
        <a:xfrm>
          <a:off x="7473857" y="3140"/>
          <a:ext cx="3488086" cy="12114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自主权</a:t>
          </a:r>
          <a:r>
            <a:rPr lang="en-US" altLang="zh-CN" sz="2400" kern="1200" dirty="0" smtClean="0"/>
            <a:t>/</a:t>
          </a:r>
          <a:r>
            <a:rPr lang="zh-CN" altLang="en-US" sz="2400" kern="1200" dirty="0" smtClean="0"/>
            <a:t>集合理论</a:t>
          </a:r>
          <a:endParaRPr lang="en-US" sz="2400" kern="1200" dirty="0" smtClean="0"/>
        </a:p>
        <a:p>
          <a:pPr lvl="0" algn="ctr" defTabSz="1066800" rtl="0">
            <a:lnSpc>
              <a:spcPct val="90000"/>
            </a:lnSpc>
            <a:spcBef>
              <a:spcPct val="0"/>
            </a:spcBef>
            <a:spcAft>
              <a:spcPct val="35000"/>
            </a:spcAft>
          </a:pPr>
          <a:r>
            <a:rPr lang="en-US" sz="2400" kern="1200" dirty="0" smtClean="0"/>
            <a:t>Autonomy/Aggregation</a:t>
          </a:r>
          <a:endParaRPr lang="en-US" sz="2400" kern="1200" dirty="0"/>
        </a:p>
      </dsp:txBody>
      <dsp:txXfrm>
        <a:off x="7509339" y="38622"/>
        <a:ext cx="3417122" cy="1140496"/>
      </dsp:txXfrm>
    </dsp:sp>
    <dsp:sp modelId="{8496E59B-0055-0743-9ABA-97FBE7DEC28F}">
      <dsp:nvSpPr>
        <dsp:cNvPr id="0" name=""/>
        <dsp:cNvSpPr/>
      </dsp:nvSpPr>
      <dsp:spPr>
        <a:xfrm>
          <a:off x="7822666" y="1214601"/>
          <a:ext cx="348808" cy="908595"/>
        </a:xfrm>
        <a:custGeom>
          <a:avLst/>
          <a:gdLst/>
          <a:ahLst/>
          <a:cxnLst/>
          <a:rect l="0" t="0" r="0" b="0"/>
          <a:pathLst>
            <a:path>
              <a:moveTo>
                <a:pt x="0" y="0"/>
              </a:moveTo>
              <a:lnTo>
                <a:pt x="0" y="908595"/>
              </a:lnTo>
              <a:lnTo>
                <a:pt x="348808" y="90859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506D4-0D15-064C-8A48-569BC6CEBCCB}">
      <dsp:nvSpPr>
        <dsp:cNvPr id="0" name=""/>
        <dsp:cNvSpPr/>
      </dsp:nvSpPr>
      <dsp:spPr>
        <a:xfrm>
          <a:off x="8171474" y="1517466"/>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当一个团体共同组成一个公司时，这个公司与团体中的任何一个成员都不同，这是制度上的不同</a:t>
          </a:r>
          <a:endParaRPr lang="en-US" sz="1800" kern="1200" dirty="0"/>
        </a:p>
      </dsp:txBody>
      <dsp:txXfrm>
        <a:off x="8206956" y="1552948"/>
        <a:ext cx="3137410" cy="1140496"/>
      </dsp:txXfrm>
    </dsp:sp>
    <dsp:sp modelId="{7F7AD221-8AF6-5F4E-B3B8-84FF2AB114E3}">
      <dsp:nvSpPr>
        <dsp:cNvPr id="0" name=""/>
        <dsp:cNvSpPr/>
      </dsp:nvSpPr>
      <dsp:spPr>
        <a:xfrm>
          <a:off x="7822666" y="1214601"/>
          <a:ext cx="348808" cy="2422921"/>
        </a:xfrm>
        <a:custGeom>
          <a:avLst/>
          <a:gdLst/>
          <a:ahLst/>
          <a:cxnLst/>
          <a:rect l="0" t="0" r="0" b="0"/>
          <a:pathLst>
            <a:path>
              <a:moveTo>
                <a:pt x="0" y="0"/>
              </a:moveTo>
              <a:lnTo>
                <a:pt x="0" y="2422921"/>
              </a:lnTo>
              <a:lnTo>
                <a:pt x="348808" y="242292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732D09-E414-1E43-A40F-E7029420DFF7}">
      <dsp:nvSpPr>
        <dsp:cNvPr id="0" name=""/>
        <dsp:cNvSpPr/>
      </dsp:nvSpPr>
      <dsp:spPr>
        <a:xfrm>
          <a:off x="8171474" y="3031792"/>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zh-CN" altLang="en-US" sz="2900" kern="1200" dirty="0" smtClean="0"/>
            <a:t>公司作为一个经济共同体的“政府”</a:t>
          </a:r>
          <a:endParaRPr lang="en-US" sz="2900" kern="1200" dirty="0" smtClean="0"/>
        </a:p>
      </dsp:txBody>
      <dsp:txXfrm>
        <a:off x="8206956" y="3067274"/>
        <a:ext cx="3137410" cy="1140496"/>
      </dsp:txXfrm>
    </dsp:sp>
    <dsp:sp modelId="{CD4CB3DE-6849-E04D-A826-19980B7C18DF}">
      <dsp:nvSpPr>
        <dsp:cNvPr id="0" name=""/>
        <dsp:cNvSpPr/>
      </dsp:nvSpPr>
      <dsp:spPr>
        <a:xfrm>
          <a:off x="7822666" y="1214601"/>
          <a:ext cx="348808" cy="3937248"/>
        </a:xfrm>
        <a:custGeom>
          <a:avLst/>
          <a:gdLst/>
          <a:ahLst/>
          <a:cxnLst/>
          <a:rect l="0" t="0" r="0" b="0"/>
          <a:pathLst>
            <a:path>
              <a:moveTo>
                <a:pt x="0" y="0"/>
              </a:moveTo>
              <a:lnTo>
                <a:pt x="0" y="3937248"/>
              </a:lnTo>
              <a:lnTo>
                <a:pt x="348808" y="393724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2AC30F-46BE-8D4F-B12D-3D1B6C475627}">
      <dsp:nvSpPr>
        <dsp:cNvPr id="0" name=""/>
        <dsp:cNvSpPr/>
      </dsp:nvSpPr>
      <dsp:spPr>
        <a:xfrm>
          <a:off x="8171474" y="4546118"/>
          <a:ext cx="3208374" cy="12114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zh-CN" altLang="en-US" sz="2900" kern="1200" dirty="0" smtClean="0"/>
            <a:t>焦点在于公司而非股东</a:t>
          </a:r>
          <a:endParaRPr lang="en-US" sz="2900" kern="1200" dirty="0"/>
        </a:p>
      </dsp:txBody>
      <dsp:txXfrm>
        <a:off x="8206956" y="4581600"/>
        <a:ext cx="3137410" cy="114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E6735-E6A0-C24F-9BD1-DEF5E79CEBB5}">
      <dsp:nvSpPr>
        <dsp:cNvPr id="0" name=""/>
        <dsp:cNvSpPr/>
      </dsp:nvSpPr>
      <dsp:spPr>
        <a:xfrm>
          <a:off x="51" y="56041"/>
          <a:ext cx="4913783" cy="16122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zh-CN" altLang="en-US" sz="2900" kern="1200" dirty="0" smtClean="0"/>
            <a:t>如果公司可以依法享有权利和义务</a:t>
          </a:r>
          <a:r>
            <a:rPr lang="en-US" sz="2900" kern="1200" dirty="0" smtClean="0"/>
            <a:t>, </a:t>
          </a:r>
          <a:r>
            <a:rPr lang="zh-CN" altLang="en-US" sz="2900" kern="1200" dirty="0" smtClean="0"/>
            <a:t>它能受到宪法的根本保护吗？</a:t>
          </a:r>
          <a:endParaRPr lang="en-US" sz="2900" kern="1200" dirty="0"/>
        </a:p>
      </dsp:txBody>
      <dsp:txXfrm>
        <a:off x="51" y="56041"/>
        <a:ext cx="4913783" cy="1612290"/>
      </dsp:txXfrm>
    </dsp:sp>
    <dsp:sp modelId="{309C3C59-A592-2842-BEBF-352F6EFA80CC}">
      <dsp:nvSpPr>
        <dsp:cNvPr id="0" name=""/>
        <dsp:cNvSpPr/>
      </dsp:nvSpPr>
      <dsp:spPr>
        <a:xfrm>
          <a:off x="51" y="1668331"/>
          <a:ext cx="4913783" cy="262696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zh-CN" altLang="en-US" sz="2900" kern="1200" dirty="0" smtClean="0"/>
            <a:t>问题的根本在于从何种程度上公司被看做与其股东独立开来的（</a:t>
          </a:r>
          <a:r>
            <a:rPr lang="en-US" altLang="zh-CN" sz="2900" kern="1200" dirty="0" smtClean="0"/>
            <a:t>be </a:t>
          </a:r>
          <a:r>
            <a:rPr lang="en-US" sz="2900" kern="1200" dirty="0" smtClean="0"/>
            <a:t>viewed as autonomous of its shareholders</a:t>
          </a:r>
          <a:r>
            <a:rPr lang="zh-CN" altLang="en-US" sz="2900" kern="1200" dirty="0" smtClean="0"/>
            <a:t>）</a:t>
          </a:r>
          <a:endParaRPr lang="en-US" sz="2900" kern="1200" dirty="0"/>
        </a:p>
      </dsp:txBody>
      <dsp:txXfrm>
        <a:off x="51" y="1668331"/>
        <a:ext cx="4913783" cy="2626965"/>
      </dsp:txXfrm>
    </dsp:sp>
    <dsp:sp modelId="{041F1C2E-A950-3E40-9AEB-158B84091FD3}">
      <dsp:nvSpPr>
        <dsp:cNvPr id="0" name=""/>
        <dsp:cNvSpPr/>
      </dsp:nvSpPr>
      <dsp:spPr>
        <a:xfrm>
          <a:off x="5601764" y="56041"/>
          <a:ext cx="4913783" cy="161229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zh-CN" altLang="en-US" sz="2900" kern="1200" dirty="0" smtClean="0"/>
            <a:t>这个问题在美国有着很久的历史</a:t>
          </a:r>
          <a:endParaRPr lang="en-US" sz="2900" kern="1200" dirty="0"/>
        </a:p>
      </dsp:txBody>
      <dsp:txXfrm>
        <a:off x="5601764" y="56041"/>
        <a:ext cx="4913783" cy="1612290"/>
      </dsp:txXfrm>
    </dsp:sp>
    <dsp:sp modelId="{A89F2382-2478-0B46-956E-EE1F4D657CA7}">
      <dsp:nvSpPr>
        <dsp:cNvPr id="0" name=""/>
        <dsp:cNvSpPr/>
      </dsp:nvSpPr>
      <dsp:spPr>
        <a:xfrm>
          <a:off x="5601764" y="1668331"/>
          <a:ext cx="4913783" cy="2626965"/>
        </a:xfrm>
        <a:prstGeom prst="rect">
          <a:avLst/>
        </a:prstGeom>
        <a:solidFill>
          <a:schemeClr val="accent5">
            <a:tint val="40000"/>
            <a:alpha val="90000"/>
            <a:hueOff val="-6739760"/>
            <a:satOff val="-22832"/>
            <a:lumOff val="-2928"/>
            <a:alphaOff val="0"/>
          </a:schemeClr>
        </a:solidFill>
        <a:ln w="6350" cap="flat" cmpd="sng" algn="ctr">
          <a:solidFill>
            <a:schemeClr val="accent5">
              <a:tint val="40000"/>
              <a:alpha val="90000"/>
              <a:hueOff val="-6739760"/>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zh-CN" altLang="en-US" sz="2900" kern="1200" dirty="0" smtClean="0"/>
            <a:t>这个问题几乎在美国建国时就出现了</a:t>
          </a:r>
          <a:endParaRPr lang="en-US" sz="2900" kern="1200" dirty="0"/>
        </a:p>
        <a:p>
          <a:pPr marL="285750" lvl="1" indent="-285750" algn="l" defTabSz="1289050" rtl="0">
            <a:lnSpc>
              <a:spcPct val="90000"/>
            </a:lnSpc>
            <a:spcBef>
              <a:spcPct val="0"/>
            </a:spcBef>
            <a:spcAft>
              <a:spcPct val="15000"/>
            </a:spcAft>
            <a:buChar char="•"/>
          </a:pPr>
          <a:r>
            <a:rPr lang="zh-CN" altLang="en-US" sz="2900" kern="1200" dirty="0" smtClean="0"/>
            <a:t>但至今仍在争论之中</a:t>
          </a:r>
          <a:endParaRPr lang="en-US" sz="2900" kern="1200" dirty="0"/>
        </a:p>
      </dsp:txBody>
      <dsp:txXfrm>
        <a:off x="5601764" y="1668331"/>
        <a:ext cx="4913783" cy="2626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AD8E5-5BBA-A043-B1BE-55231EB61385}">
      <dsp:nvSpPr>
        <dsp:cNvPr id="0" name=""/>
        <dsp:cNvSpPr/>
      </dsp:nvSpPr>
      <dsp:spPr>
        <a:xfrm>
          <a:off x="0" y="0"/>
          <a:ext cx="4351338" cy="4351338"/>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lumMod val="75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52013C-B163-2A43-BCB9-DA346197AACC}">
      <dsp:nvSpPr>
        <dsp:cNvPr id="0" name=""/>
        <dsp:cNvSpPr/>
      </dsp:nvSpPr>
      <dsp:spPr>
        <a:xfrm>
          <a:off x="2175669" y="0"/>
          <a:ext cx="8339931" cy="4351338"/>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zh-CN" altLang="en-US" sz="4900" kern="1200" dirty="0" smtClean="0"/>
            <a:t>公司宪法保护的传统框架</a:t>
          </a:r>
          <a:endParaRPr lang="en-US" sz="4900" kern="1200" dirty="0"/>
        </a:p>
      </dsp:txBody>
      <dsp:txXfrm>
        <a:off x="2175669" y="0"/>
        <a:ext cx="4169965" cy="2066885"/>
      </dsp:txXfrm>
    </dsp:sp>
    <dsp:sp modelId="{BC32EBE5-4120-AD42-BC39-322DA47AB000}">
      <dsp:nvSpPr>
        <dsp:cNvPr id="0" name=""/>
        <dsp:cNvSpPr/>
      </dsp:nvSpPr>
      <dsp:spPr>
        <a:xfrm>
          <a:off x="1142226" y="2066885"/>
          <a:ext cx="2066885" cy="2066885"/>
        </a:xfrm>
        <a:prstGeom prst="pie">
          <a:avLst>
            <a:gd name="adj1" fmla="val 5400000"/>
            <a:gd name="adj2" fmla="val 16200000"/>
          </a:avLst>
        </a:prstGeom>
        <a:gradFill rotWithShape="0">
          <a:gsLst>
            <a:gs pos="0">
              <a:schemeClr val="accent4">
                <a:lumMod val="60000"/>
                <a:lumOff val="40000"/>
              </a:schemeClr>
            </a:gs>
            <a:gs pos="50000">
              <a:schemeClr val="accent2">
                <a:lumMod val="75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6C1F07-A182-D043-BA03-907F2298FA1B}">
      <dsp:nvSpPr>
        <dsp:cNvPr id="0" name=""/>
        <dsp:cNvSpPr/>
      </dsp:nvSpPr>
      <dsp:spPr>
        <a:xfrm>
          <a:off x="2175669" y="2082387"/>
          <a:ext cx="8339931" cy="206688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zh-CN" altLang="en-US" sz="4900" kern="1200" dirty="0" smtClean="0"/>
            <a:t>现代</a:t>
          </a:r>
          <a:endParaRPr lang="en-US" sz="4900" kern="1200" dirty="0"/>
        </a:p>
      </dsp:txBody>
      <dsp:txXfrm>
        <a:off x="2175669" y="2082387"/>
        <a:ext cx="4169965" cy="2066885"/>
      </dsp:txXfrm>
    </dsp:sp>
    <dsp:sp modelId="{409FA045-CB7D-954F-8549-5C4645BD0E93}">
      <dsp:nvSpPr>
        <dsp:cNvPr id="0" name=""/>
        <dsp:cNvSpPr/>
      </dsp:nvSpPr>
      <dsp:spPr>
        <a:xfrm>
          <a:off x="6345634" y="0"/>
          <a:ext cx="4169965" cy="206688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rtl="0">
            <a:lnSpc>
              <a:spcPct val="90000"/>
            </a:lnSpc>
            <a:spcBef>
              <a:spcPct val="0"/>
            </a:spcBef>
            <a:spcAft>
              <a:spcPct val="15000"/>
            </a:spcAft>
            <a:buChar char="•"/>
          </a:pPr>
          <a:r>
            <a:rPr lang="zh-CN" altLang="en-US" sz="3400" kern="1200" dirty="0" smtClean="0"/>
            <a:t>原始观点</a:t>
          </a:r>
          <a:endParaRPr lang="en-US" sz="3400" kern="1200" dirty="0"/>
        </a:p>
        <a:p>
          <a:pPr marL="285750" lvl="1" indent="-285750" algn="l" defTabSz="1511300" rtl="0">
            <a:lnSpc>
              <a:spcPct val="90000"/>
            </a:lnSpc>
            <a:spcBef>
              <a:spcPct val="0"/>
            </a:spcBef>
            <a:spcAft>
              <a:spcPct val="15000"/>
            </a:spcAft>
            <a:buChar char="•"/>
          </a:pPr>
          <a:r>
            <a:rPr lang="zh-CN" altLang="en-US" sz="3400" kern="1200" dirty="0" smtClean="0"/>
            <a:t>基于财产的保护</a:t>
          </a:r>
          <a:endParaRPr lang="en-US" sz="3400" kern="1200" dirty="0"/>
        </a:p>
        <a:p>
          <a:pPr marL="285750" lvl="1" indent="-285750" algn="l" defTabSz="1511300" rtl="0">
            <a:lnSpc>
              <a:spcPct val="90000"/>
            </a:lnSpc>
            <a:spcBef>
              <a:spcPct val="0"/>
            </a:spcBef>
            <a:spcAft>
              <a:spcPct val="15000"/>
            </a:spcAft>
            <a:buChar char="•"/>
          </a:pPr>
          <a:r>
            <a:rPr lang="zh-CN" altLang="en-US" sz="3400" kern="1200" dirty="0" smtClean="0"/>
            <a:t>局限</a:t>
          </a:r>
          <a:endParaRPr lang="en-US" sz="3400" kern="1200" dirty="0"/>
        </a:p>
      </dsp:txBody>
      <dsp:txXfrm>
        <a:off x="6345634" y="0"/>
        <a:ext cx="4169965" cy="2066885"/>
      </dsp:txXfrm>
    </dsp:sp>
    <dsp:sp modelId="{EF07B131-4A18-A841-9538-96F12FCB5643}">
      <dsp:nvSpPr>
        <dsp:cNvPr id="0" name=""/>
        <dsp:cNvSpPr/>
      </dsp:nvSpPr>
      <dsp:spPr>
        <a:xfrm>
          <a:off x="6345634" y="2066885"/>
          <a:ext cx="4169965" cy="206688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rtl="0">
            <a:lnSpc>
              <a:spcPct val="90000"/>
            </a:lnSpc>
            <a:spcBef>
              <a:spcPct val="0"/>
            </a:spcBef>
            <a:spcAft>
              <a:spcPct val="15000"/>
            </a:spcAft>
            <a:buChar char="•"/>
          </a:pPr>
          <a:r>
            <a:rPr lang="zh-CN" altLang="en-US" sz="3400" kern="1200" dirty="0" smtClean="0"/>
            <a:t>言论权</a:t>
          </a:r>
          <a:endParaRPr lang="en-US" sz="3400" kern="1200" dirty="0"/>
        </a:p>
        <a:p>
          <a:pPr marL="285750" lvl="1" indent="-285750" algn="l" defTabSz="1511300" rtl="0">
            <a:lnSpc>
              <a:spcPct val="90000"/>
            </a:lnSpc>
            <a:spcBef>
              <a:spcPct val="0"/>
            </a:spcBef>
            <a:spcAft>
              <a:spcPct val="15000"/>
            </a:spcAft>
            <a:buChar char="•"/>
          </a:pPr>
          <a:r>
            <a:rPr lang="zh-CN" altLang="en-US" sz="3400" kern="1200" dirty="0" smtClean="0"/>
            <a:t>不被迫发言的权力</a:t>
          </a:r>
          <a:endParaRPr lang="en-US" sz="3400" kern="1200" dirty="0"/>
        </a:p>
        <a:p>
          <a:pPr marL="285750" lvl="1" indent="-285750" algn="l" defTabSz="1511300" rtl="0">
            <a:lnSpc>
              <a:spcPct val="90000"/>
            </a:lnSpc>
            <a:spcBef>
              <a:spcPct val="0"/>
            </a:spcBef>
            <a:spcAft>
              <a:spcPct val="15000"/>
            </a:spcAft>
            <a:buChar char="•"/>
          </a:pPr>
          <a:r>
            <a:rPr lang="zh-CN" altLang="en-US" sz="3400" kern="1200" dirty="0" smtClean="0"/>
            <a:t>宗教权</a:t>
          </a:r>
          <a:endParaRPr lang="en-US" sz="3400" kern="1200" dirty="0"/>
        </a:p>
      </dsp:txBody>
      <dsp:txXfrm>
        <a:off x="6345634" y="2066885"/>
        <a:ext cx="4169965" cy="2066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BA1F8-B252-1C40-A309-D67591D06287}">
      <dsp:nvSpPr>
        <dsp:cNvPr id="0" name=""/>
        <dsp:cNvSpPr/>
      </dsp:nvSpPr>
      <dsp:spPr>
        <a:xfrm>
          <a:off x="5851" y="1156147"/>
          <a:ext cx="1995325" cy="9976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第十四修正案</a:t>
          </a:r>
          <a:r>
            <a:rPr lang="en-US" sz="2000" kern="1200" dirty="0" smtClean="0"/>
            <a:t>; </a:t>
          </a:r>
        </a:p>
        <a:p>
          <a:pPr lvl="0" algn="ctr" defTabSz="889000" rtl="0">
            <a:lnSpc>
              <a:spcPct val="90000"/>
            </a:lnSpc>
            <a:spcBef>
              <a:spcPct val="0"/>
            </a:spcBef>
            <a:spcAft>
              <a:spcPct val="35000"/>
            </a:spcAft>
          </a:pPr>
          <a:r>
            <a:rPr lang="zh-CN" altLang="en-US" sz="2000" kern="1200" dirty="0" smtClean="0"/>
            <a:t>正当程序</a:t>
          </a:r>
          <a:endParaRPr lang="en-US" sz="2000" kern="1200" dirty="0"/>
        </a:p>
      </dsp:txBody>
      <dsp:txXfrm>
        <a:off x="35072" y="1185368"/>
        <a:ext cx="1936883" cy="939220"/>
      </dsp:txXfrm>
    </dsp:sp>
    <dsp:sp modelId="{D751893A-A58C-DF48-A9E8-F05B60973BEC}">
      <dsp:nvSpPr>
        <dsp:cNvPr id="0" name=""/>
        <dsp:cNvSpPr/>
      </dsp:nvSpPr>
      <dsp:spPr>
        <a:xfrm>
          <a:off x="205383" y="2153809"/>
          <a:ext cx="199532" cy="748247"/>
        </a:xfrm>
        <a:custGeom>
          <a:avLst/>
          <a:gdLst/>
          <a:ahLst/>
          <a:cxnLst/>
          <a:rect l="0" t="0" r="0" b="0"/>
          <a:pathLst>
            <a:path>
              <a:moveTo>
                <a:pt x="0" y="0"/>
              </a:moveTo>
              <a:lnTo>
                <a:pt x="0" y="748247"/>
              </a:lnTo>
              <a:lnTo>
                <a:pt x="199532" y="74824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C8A49E7-61AE-D74E-A89C-CDE84D11EA1C}">
      <dsp:nvSpPr>
        <dsp:cNvPr id="0" name=""/>
        <dsp:cNvSpPr/>
      </dsp:nvSpPr>
      <dsp:spPr>
        <a:xfrm>
          <a:off x="404916" y="2403225"/>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zh-CN" altLang="en-US" sz="1400" b="1" kern="1200" dirty="0" smtClean="0"/>
            <a:t>每个人的生命、自由和财产都受到保护以免于除正当程序之外的剥夺</a:t>
          </a:r>
          <a:endParaRPr lang="en-US" sz="1400" b="1" kern="1200" dirty="0"/>
        </a:p>
      </dsp:txBody>
      <dsp:txXfrm>
        <a:off x="434137" y="2432446"/>
        <a:ext cx="1537818" cy="939220"/>
      </dsp:txXfrm>
    </dsp:sp>
    <dsp:sp modelId="{8194C784-B752-A449-957A-342285183752}">
      <dsp:nvSpPr>
        <dsp:cNvPr id="0" name=""/>
        <dsp:cNvSpPr/>
      </dsp:nvSpPr>
      <dsp:spPr>
        <a:xfrm>
          <a:off x="2500008" y="1156147"/>
          <a:ext cx="1995325" cy="997662"/>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第十四修正案</a:t>
          </a:r>
          <a:endParaRPr lang="en-US" altLang="zh-CN" sz="2000" kern="1200" dirty="0" smtClean="0"/>
        </a:p>
        <a:p>
          <a:pPr lvl="0" algn="ctr" defTabSz="889000" rtl="0">
            <a:lnSpc>
              <a:spcPct val="90000"/>
            </a:lnSpc>
            <a:spcBef>
              <a:spcPct val="0"/>
            </a:spcBef>
            <a:spcAft>
              <a:spcPct val="35000"/>
            </a:spcAft>
          </a:pPr>
          <a:r>
            <a:rPr lang="zh-CN" altLang="en-US" sz="2000" kern="1200" dirty="0" smtClean="0"/>
            <a:t>实质性正当程序</a:t>
          </a:r>
          <a:endParaRPr lang="en-US" sz="2000" kern="1200" dirty="0"/>
        </a:p>
      </dsp:txBody>
      <dsp:txXfrm>
        <a:off x="2529229" y="1185368"/>
        <a:ext cx="1936883" cy="939220"/>
      </dsp:txXfrm>
    </dsp:sp>
    <dsp:sp modelId="{52D12357-1128-AD4B-92E8-D96ADAB3F19F}">
      <dsp:nvSpPr>
        <dsp:cNvPr id="0" name=""/>
        <dsp:cNvSpPr/>
      </dsp:nvSpPr>
      <dsp:spPr>
        <a:xfrm>
          <a:off x="2699540" y="2153809"/>
          <a:ext cx="199532" cy="748247"/>
        </a:xfrm>
        <a:custGeom>
          <a:avLst/>
          <a:gdLst/>
          <a:ahLst/>
          <a:cxnLst/>
          <a:rect l="0" t="0" r="0" b="0"/>
          <a:pathLst>
            <a:path>
              <a:moveTo>
                <a:pt x="0" y="0"/>
              </a:moveTo>
              <a:lnTo>
                <a:pt x="0" y="748247"/>
              </a:lnTo>
              <a:lnTo>
                <a:pt x="199532" y="74824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447E4B-798C-8447-9405-A02D5D1FA769}">
      <dsp:nvSpPr>
        <dsp:cNvPr id="0" name=""/>
        <dsp:cNvSpPr/>
      </dsp:nvSpPr>
      <dsp:spPr>
        <a:xfrm>
          <a:off x="2899073" y="2403225"/>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zh-CN" altLang="en-US" sz="1400" b="1" kern="1200" dirty="0" smtClean="0"/>
            <a:t>有些剥夺过于严重以至于任何的程序都是不足的</a:t>
          </a:r>
          <a:endParaRPr lang="en-US" sz="1400" b="1" kern="1200" dirty="0" smtClean="0"/>
        </a:p>
      </dsp:txBody>
      <dsp:txXfrm>
        <a:off x="2928294" y="2432446"/>
        <a:ext cx="1537818" cy="939220"/>
      </dsp:txXfrm>
    </dsp:sp>
    <dsp:sp modelId="{26DB83A4-C76A-6044-91C6-21C406716B38}">
      <dsp:nvSpPr>
        <dsp:cNvPr id="0" name=""/>
        <dsp:cNvSpPr/>
      </dsp:nvSpPr>
      <dsp:spPr>
        <a:xfrm>
          <a:off x="4994165" y="1156147"/>
          <a:ext cx="1995325" cy="997662"/>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第十四修正案</a:t>
          </a:r>
          <a:endParaRPr lang="en-US" altLang="zh-CN" sz="2000" kern="1200" dirty="0" smtClean="0"/>
        </a:p>
        <a:p>
          <a:pPr lvl="0" algn="ctr" defTabSz="889000" rtl="0">
            <a:lnSpc>
              <a:spcPct val="90000"/>
            </a:lnSpc>
            <a:spcBef>
              <a:spcPct val="0"/>
            </a:spcBef>
            <a:spcAft>
              <a:spcPct val="35000"/>
            </a:spcAft>
          </a:pPr>
          <a:r>
            <a:rPr lang="zh-CN" altLang="en-US" sz="2000" kern="1200" dirty="0" smtClean="0"/>
            <a:t>平等保护</a:t>
          </a:r>
          <a:r>
            <a:rPr lang="en-US" sz="2000" kern="1200" dirty="0" smtClean="0"/>
            <a:t> </a:t>
          </a:r>
          <a:endParaRPr lang="en-US" sz="2000" kern="1200" dirty="0"/>
        </a:p>
      </dsp:txBody>
      <dsp:txXfrm>
        <a:off x="5023386" y="1185368"/>
        <a:ext cx="1936883" cy="939220"/>
      </dsp:txXfrm>
    </dsp:sp>
    <dsp:sp modelId="{546A06C1-A455-BA46-9E3F-0117882C109D}">
      <dsp:nvSpPr>
        <dsp:cNvPr id="0" name=""/>
        <dsp:cNvSpPr/>
      </dsp:nvSpPr>
      <dsp:spPr>
        <a:xfrm>
          <a:off x="5193697" y="2153809"/>
          <a:ext cx="199532" cy="748247"/>
        </a:xfrm>
        <a:custGeom>
          <a:avLst/>
          <a:gdLst/>
          <a:ahLst/>
          <a:cxnLst/>
          <a:rect l="0" t="0" r="0" b="0"/>
          <a:pathLst>
            <a:path>
              <a:moveTo>
                <a:pt x="0" y="0"/>
              </a:moveTo>
              <a:lnTo>
                <a:pt x="0" y="748247"/>
              </a:lnTo>
              <a:lnTo>
                <a:pt x="199532" y="74824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7F47ED-CD4D-4E45-8110-AE60597C3A49}">
      <dsp:nvSpPr>
        <dsp:cNvPr id="0" name=""/>
        <dsp:cNvSpPr/>
      </dsp:nvSpPr>
      <dsp:spPr>
        <a:xfrm>
          <a:off x="5393230" y="2403225"/>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zh-CN" altLang="en-US" sz="1400" b="1" kern="1200" dirty="0" smtClean="0"/>
            <a:t>在相似的条件和环境下，各州必须对每个人都给与同样的对待</a:t>
          </a:r>
          <a:endParaRPr lang="en-US" sz="1400" b="1" kern="1200" dirty="0" smtClean="0"/>
        </a:p>
      </dsp:txBody>
      <dsp:txXfrm>
        <a:off x="5422451" y="2432446"/>
        <a:ext cx="1537818" cy="939220"/>
      </dsp:txXfrm>
    </dsp:sp>
    <dsp:sp modelId="{441FAE0D-4A69-2A49-9FFE-43D4AD9F6BC4}">
      <dsp:nvSpPr>
        <dsp:cNvPr id="0" name=""/>
        <dsp:cNvSpPr/>
      </dsp:nvSpPr>
      <dsp:spPr>
        <a:xfrm>
          <a:off x="7488322" y="1156147"/>
          <a:ext cx="1995325" cy="997662"/>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特权和豁免</a:t>
          </a:r>
          <a:r>
            <a:rPr lang="en-US" sz="2000" kern="1200" dirty="0" smtClean="0"/>
            <a:t> </a:t>
          </a:r>
          <a:endParaRPr lang="en-US" sz="2000" kern="1200" dirty="0"/>
        </a:p>
      </dsp:txBody>
      <dsp:txXfrm>
        <a:off x="7517543" y="1185368"/>
        <a:ext cx="1936883" cy="939220"/>
      </dsp:txXfrm>
    </dsp:sp>
    <dsp:sp modelId="{E1B80FAD-EBC9-7746-BFB4-1339310F7A51}">
      <dsp:nvSpPr>
        <dsp:cNvPr id="0" name=""/>
        <dsp:cNvSpPr/>
      </dsp:nvSpPr>
      <dsp:spPr>
        <a:xfrm>
          <a:off x="7687854" y="2153809"/>
          <a:ext cx="199532" cy="748247"/>
        </a:xfrm>
        <a:custGeom>
          <a:avLst/>
          <a:gdLst/>
          <a:ahLst/>
          <a:cxnLst/>
          <a:rect l="0" t="0" r="0" b="0"/>
          <a:pathLst>
            <a:path>
              <a:moveTo>
                <a:pt x="0" y="0"/>
              </a:moveTo>
              <a:lnTo>
                <a:pt x="0" y="748247"/>
              </a:lnTo>
              <a:lnTo>
                <a:pt x="199532" y="74824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800374-0585-DA40-9A49-123B6950790C}">
      <dsp:nvSpPr>
        <dsp:cNvPr id="0" name=""/>
        <dsp:cNvSpPr/>
      </dsp:nvSpPr>
      <dsp:spPr>
        <a:xfrm>
          <a:off x="7887387" y="2403225"/>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a:t>
          </a:r>
          <a:r>
            <a:rPr lang="zh-CN" altLang="en-US" sz="1400" b="1" kern="1200" dirty="0" smtClean="0"/>
            <a:t>宪法第四条第</a:t>
          </a:r>
          <a:r>
            <a:rPr lang="en-US" altLang="zh-CN" sz="1400" b="1" kern="1200" dirty="0" smtClean="0"/>
            <a:t>2</a:t>
          </a:r>
          <a:r>
            <a:rPr lang="zh-CN" altLang="en-US" sz="1400" b="1" kern="1200" dirty="0" smtClean="0"/>
            <a:t>款</a:t>
          </a:r>
          <a:r>
            <a:rPr lang="en-US" sz="1400" b="1" kern="1200" dirty="0" smtClean="0"/>
            <a:t>) </a:t>
          </a:r>
          <a:r>
            <a:rPr lang="zh-CN" altLang="en-US" sz="1400" b="1" kern="1200" dirty="0" smtClean="0"/>
            <a:t>防止各州以歧视性的方式对待其他州的公民</a:t>
          </a:r>
          <a:endParaRPr lang="en-US" sz="1400" b="1" kern="1200" dirty="0"/>
        </a:p>
      </dsp:txBody>
      <dsp:txXfrm>
        <a:off x="7916608" y="2432446"/>
        <a:ext cx="1537818" cy="939220"/>
      </dsp:txXfrm>
    </dsp:sp>
    <dsp:sp modelId="{B3DF236B-DBC6-1342-8FFE-51A5C23D832A}">
      <dsp:nvSpPr>
        <dsp:cNvPr id="0" name=""/>
        <dsp:cNvSpPr/>
      </dsp:nvSpPr>
      <dsp:spPr>
        <a:xfrm>
          <a:off x="7687854" y="2153809"/>
          <a:ext cx="199532" cy="1995325"/>
        </a:xfrm>
        <a:custGeom>
          <a:avLst/>
          <a:gdLst/>
          <a:ahLst/>
          <a:cxnLst/>
          <a:rect l="0" t="0" r="0" b="0"/>
          <a:pathLst>
            <a:path>
              <a:moveTo>
                <a:pt x="0" y="0"/>
              </a:moveTo>
              <a:lnTo>
                <a:pt x="0" y="1995325"/>
              </a:lnTo>
              <a:lnTo>
                <a:pt x="199532" y="199532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2F9FF6-2672-994B-B57A-916BA20B7087}">
      <dsp:nvSpPr>
        <dsp:cNvPr id="0" name=""/>
        <dsp:cNvSpPr/>
      </dsp:nvSpPr>
      <dsp:spPr>
        <a:xfrm>
          <a:off x="7887387" y="3650304"/>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zh-CN" altLang="en-US" sz="1400" b="1" kern="1200" dirty="0" smtClean="0"/>
            <a:t>第十四修正案</a:t>
          </a:r>
          <a:r>
            <a:rPr lang="en-US" sz="1400" b="1" kern="1200" dirty="0" smtClean="0"/>
            <a:t>(privileges of U.S. citizenship . . Travel etc.)</a:t>
          </a:r>
          <a:endParaRPr lang="en-US" sz="1400" b="1" kern="1200" dirty="0"/>
        </a:p>
      </dsp:txBody>
      <dsp:txXfrm>
        <a:off x="7916608" y="3679525"/>
        <a:ext cx="1537818" cy="939220"/>
      </dsp:txXfrm>
    </dsp:sp>
    <dsp:sp modelId="{D9FBC652-0BF1-9C41-B3D2-29D381062F7D}">
      <dsp:nvSpPr>
        <dsp:cNvPr id="0" name=""/>
        <dsp:cNvSpPr/>
      </dsp:nvSpPr>
      <dsp:spPr>
        <a:xfrm>
          <a:off x="9982479" y="1156147"/>
          <a:ext cx="1995325" cy="99766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宗教、集会和言论的自由</a:t>
          </a:r>
          <a:endParaRPr lang="en-US" sz="2000" kern="1200" dirty="0"/>
        </a:p>
      </dsp:txBody>
      <dsp:txXfrm>
        <a:off x="10011700" y="1185368"/>
        <a:ext cx="1936883" cy="939220"/>
      </dsp:txXfrm>
    </dsp:sp>
    <dsp:sp modelId="{97F0656C-A27E-2341-9981-D6177FF0DC17}">
      <dsp:nvSpPr>
        <dsp:cNvPr id="0" name=""/>
        <dsp:cNvSpPr/>
      </dsp:nvSpPr>
      <dsp:spPr>
        <a:xfrm>
          <a:off x="10182011" y="2153809"/>
          <a:ext cx="199532" cy="748247"/>
        </a:xfrm>
        <a:custGeom>
          <a:avLst/>
          <a:gdLst/>
          <a:ahLst/>
          <a:cxnLst/>
          <a:rect l="0" t="0" r="0" b="0"/>
          <a:pathLst>
            <a:path>
              <a:moveTo>
                <a:pt x="0" y="0"/>
              </a:moveTo>
              <a:lnTo>
                <a:pt x="0" y="748247"/>
              </a:lnTo>
              <a:lnTo>
                <a:pt x="199532" y="74824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C2D1F2-8B3B-7647-97D5-C6EAC3BB5C63}">
      <dsp:nvSpPr>
        <dsp:cNvPr id="0" name=""/>
        <dsp:cNvSpPr/>
      </dsp:nvSpPr>
      <dsp:spPr>
        <a:xfrm>
          <a:off x="10381544" y="2403225"/>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zh-CN" altLang="en-US" sz="1400" b="1" kern="1200" dirty="0" smtClean="0"/>
            <a:t>宗教活动自由条款和宗教自由恢复法案</a:t>
          </a:r>
          <a:endParaRPr lang="en-US" sz="1400" b="1" kern="1200" dirty="0"/>
        </a:p>
      </dsp:txBody>
      <dsp:txXfrm>
        <a:off x="10410765" y="2432446"/>
        <a:ext cx="1537818" cy="939220"/>
      </dsp:txXfrm>
    </dsp:sp>
    <dsp:sp modelId="{BA55D1AE-5BF8-0A40-AEFD-F74201280237}">
      <dsp:nvSpPr>
        <dsp:cNvPr id="0" name=""/>
        <dsp:cNvSpPr/>
      </dsp:nvSpPr>
      <dsp:spPr>
        <a:xfrm>
          <a:off x="10182011" y="2153809"/>
          <a:ext cx="179643" cy="2010559"/>
        </a:xfrm>
        <a:custGeom>
          <a:avLst/>
          <a:gdLst/>
          <a:ahLst/>
          <a:cxnLst/>
          <a:rect l="0" t="0" r="0" b="0"/>
          <a:pathLst>
            <a:path>
              <a:moveTo>
                <a:pt x="0" y="0"/>
              </a:moveTo>
              <a:lnTo>
                <a:pt x="0" y="2010559"/>
              </a:lnTo>
              <a:lnTo>
                <a:pt x="179643" y="201055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21F58B-4161-8D4D-AA57-57A6E366C5C1}">
      <dsp:nvSpPr>
        <dsp:cNvPr id="0" name=""/>
        <dsp:cNvSpPr/>
      </dsp:nvSpPr>
      <dsp:spPr>
        <a:xfrm>
          <a:off x="10361654" y="3665538"/>
          <a:ext cx="1596260" cy="9976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政教分离条款（第一修正案）</a:t>
          </a:r>
          <a:r>
            <a:rPr lang="en-US" sz="1400" b="1" kern="1200" dirty="0" smtClean="0"/>
            <a:t>Establishment Clause</a:t>
          </a:r>
          <a:endParaRPr lang="en-US" sz="1400" b="1" kern="1200" dirty="0"/>
        </a:p>
      </dsp:txBody>
      <dsp:txXfrm>
        <a:off x="10390875" y="3694759"/>
        <a:ext cx="1537818" cy="939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8BEF-F817-274F-B969-D5561F37735F}">
      <dsp:nvSpPr>
        <dsp:cNvPr id="0" name=""/>
        <dsp:cNvSpPr/>
      </dsp:nvSpPr>
      <dsp:spPr>
        <a:xfrm rot="16200000">
          <a:off x="1370806" y="-1370806"/>
          <a:ext cx="2516187" cy="5257800"/>
        </a:xfrm>
        <a:prstGeom prst="round1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zh-CN" altLang="en-US" sz="1600" b="1" kern="1200" smtClean="0"/>
            <a:t>案例简介</a:t>
          </a:r>
          <a:r>
            <a:rPr lang="en-US" sz="1600" b="1" kern="1200" smtClean="0"/>
            <a:t>: </a:t>
          </a:r>
          <a:r>
            <a:rPr lang="zh-CN" altLang="en-US" sz="1600" b="1" kern="1200" dirty="0" smtClean="0"/>
            <a:t>英国君主授予了达特茅斯大学一个宪章；但在英国统治结束之后，新成立新罕布什尔共和国制定了三部法律以修订这个宪章。达特茅斯请求推翻这次立法。最高法院同意了，认为新罕布什尔的新法律违法了美国宪法的合同条款（</a:t>
          </a:r>
          <a:r>
            <a:rPr lang="en-US" altLang="zh-CN" sz="1600" b="1" kern="1200" dirty="0" smtClean="0"/>
            <a:t>Contract Clause, the 1</a:t>
          </a:r>
          <a:r>
            <a:rPr lang="en-US" altLang="zh-CN" sz="1600" b="1" kern="1200" baseline="30000" dirty="0" smtClean="0"/>
            <a:t>st</a:t>
          </a:r>
          <a:r>
            <a:rPr lang="en-US" altLang="zh-CN" sz="1600" b="1" kern="1200" dirty="0" smtClean="0"/>
            <a:t> Amendment</a:t>
          </a:r>
          <a:r>
            <a:rPr lang="zh-CN" altLang="en-US" sz="1600" b="1" kern="1200" dirty="0" smtClean="0"/>
            <a:t>）。</a:t>
          </a:r>
          <a:endParaRPr lang="en-US" sz="1600" kern="1200" dirty="0"/>
        </a:p>
      </dsp:txBody>
      <dsp:txXfrm rot="5400000">
        <a:off x="-1" y="1"/>
        <a:ext cx="5257800" cy="1887140"/>
      </dsp:txXfrm>
    </dsp:sp>
    <dsp:sp modelId="{84E920C8-2BB9-1045-B5A3-A64A7371145C}">
      <dsp:nvSpPr>
        <dsp:cNvPr id="0" name=""/>
        <dsp:cNvSpPr/>
      </dsp:nvSpPr>
      <dsp:spPr>
        <a:xfrm>
          <a:off x="5257800" y="0"/>
          <a:ext cx="5257800" cy="2516187"/>
        </a:xfrm>
        <a:prstGeom prst="round1Rect">
          <a:avLst/>
        </a:prstGeom>
        <a:gradFill rotWithShape="0">
          <a:gsLst>
            <a:gs pos="0">
              <a:schemeClr val="accent1">
                <a:shade val="50000"/>
                <a:hueOff val="201246"/>
                <a:satOff val="-4901"/>
                <a:lumOff val="21448"/>
                <a:alphaOff val="0"/>
                <a:satMod val="103000"/>
                <a:lumMod val="102000"/>
                <a:tint val="94000"/>
              </a:schemeClr>
            </a:gs>
            <a:gs pos="50000">
              <a:schemeClr val="accent1">
                <a:shade val="50000"/>
                <a:hueOff val="201246"/>
                <a:satOff val="-4901"/>
                <a:lumOff val="21448"/>
                <a:alphaOff val="0"/>
                <a:satMod val="110000"/>
                <a:lumMod val="100000"/>
                <a:shade val="100000"/>
              </a:schemeClr>
            </a:gs>
            <a:gs pos="100000">
              <a:schemeClr val="accent1">
                <a:shade val="50000"/>
                <a:hueOff val="201246"/>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zh-CN" altLang="en-US" sz="1600" kern="1200" dirty="0" smtClean="0"/>
            <a:t>构建了对公司的基本观点；国家的承认，私有参与方之间的合约的产品。</a:t>
          </a:r>
          <a:endParaRPr lang="en-US" sz="1600" kern="1200" dirty="0"/>
        </a:p>
        <a:p>
          <a:pPr marL="114300" lvl="1" indent="-114300" algn="l" defTabSz="533400" rtl="0">
            <a:lnSpc>
              <a:spcPct val="90000"/>
            </a:lnSpc>
            <a:spcBef>
              <a:spcPct val="0"/>
            </a:spcBef>
            <a:spcAft>
              <a:spcPct val="15000"/>
            </a:spcAft>
            <a:buChar char="•"/>
          </a:pPr>
          <a:r>
            <a:rPr lang="zh-CN" altLang="en-US" sz="1200" kern="1200" dirty="0" smtClean="0"/>
            <a:t>“公司是一个人为构建的产物，是看不见摸不着的，仅仅存在于法律中。作为法律的产物，企业仅仅拥有其章程授予其的属性。”</a:t>
          </a:r>
          <a:endParaRPr lang="en-US" sz="1200" kern="1200" dirty="0"/>
        </a:p>
        <a:p>
          <a:pPr marL="114300" lvl="1" indent="-114300" algn="l" defTabSz="533400" rtl="0">
            <a:lnSpc>
              <a:spcPct val="90000"/>
            </a:lnSpc>
            <a:spcBef>
              <a:spcPct val="0"/>
            </a:spcBef>
            <a:spcAft>
              <a:spcPct val="15000"/>
            </a:spcAft>
            <a:buChar char="•"/>
          </a:pPr>
          <a:r>
            <a:rPr lang="en-US" sz="1200" kern="1200" dirty="0" smtClean="0"/>
            <a:t>“</a:t>
          </a:r>
          <a:r>
            <a:rPr lang="zh-CN" altLang="en-US" sz="1200" kern="1200" dirty="0" smtClean="0"/>
            <a:t>创造公司最主要的目的在于其永久性和</a:t>
          </a:r>
          <a:r>
            <a:rPr lang="en-US" sz="1200" kern="1200" dirty="0" smtClean="0"/>
            <a:t>. . . </a:t>
          </a:r>
          <a:r>
            <a:rPr lang="zh-CN" altLang="en-US" sz="1200" kern="1200" dirty="0" smtClean="0"/>
            <a:t>个体性；也就是说公司被人们永久继承的特性是不变的，并且企业可以作为一个个体来行动。”</a:t>
          </a:r>
          <a:endParaRPr lang="en-US" sz="1200" kern="1200" dirty="0"/>
        </a:p>
      </dsp:txBody>
      <dsp:txXfrm>
        <a:off x="5257800" y="0"/>
        <a:ext cx="5257800" cy="1887140"/>
      </dsp:txXfrm>
    </dsp:sp>
    <dsp:sp modelId="{5A54D1A0-4443-5747-BF67-CD6B43AF6AC0}">
      <dsp:nvSpPr>
        <dsp:cNvPr id="0" name=""/>
        <dsp:cNvSpPr/>
      </dsp:nvSpPr>
      <dsp:spPr>
        <a:xfrm rot="10800000">
          <a:off x="0" y="2516187"/>
          <a:ext cx="5257800" cy="2516187"/>
        </a:xfrm>
        <a:prstGeom prst="round1Rect">
          <a:avLst/>
        </a:prstGeom>
        <a:gradFill rotWithShape="0">
          <a:gsLst>
            <a:gs pos="0">
              <a:schemeClr val="accent1">
                <a:shade val="50000"/>
                <a:hueOff val="402491"/>
                <a:satOff val="-9802"/>
                <a:lumOff val="42896"/>
                <a:alphaOff val="0"/>
                <a:satMod val="103000"/>
                <a:lumMod val="102000"/>
                <a:tint val="94000"/>
              </a:schemeClr>
            </a:gs>
            <a:gs pos="50000">
              <a:schemeClr val="accent1">
                <a:shade val="50000"/>
                <a:hueOff val="402491"/>
                <a:satOff val="-9802"/>
                <a:lumOff val="42896"/>
                <a:alphaOff val="0"/>
                <a:satMod val="110000"/>
                <a:lumMod val="100000"/>
                <a:shade val="100000"/>
              </a:schemeClr>
            </a:gs>
            <a:gs pos="100000">
              <a:schemeClr val="accent1">
                <a:shade val="50000"/>
                <a:hueOff val="402491"/>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zh-CN" altLang="en-US" sz="1600" kern="1200" dirty="0" smtClean="0">
              <a:solidFill>
                <a:schemeClr val="tx1"/>
              </a:solidFill>
            </a:rPr>
            <a:t>各州只有在其公司法中保留了相关权利才能修订公司治理的规则。这是现在的惯例（保留条款）</a:t>
          </a:r>
          <a:endParaRPr lang="en-US" sz="1600" kern="1200" dirty="0" smtClean="0">
            <a:solidFill>
              <a:schemeClr val="tx1"/>
            </a:solidFill>
          </a:endParaRPr>
        </a:p>
      </dsp:txBody>
      <dsp:txXfrm rot="10800000">
        <a:off x="0" y="3145234"/>
        <a:ext cx="5257800" cy="1887140"/>
      </dsp:txXfrm>
    </dsp:sp>
    <dsp:sp modelId="{349674B0-70C3-C849-A4A5-D81D7EE61529}">
      <dsp:nvSpPr>
        <dsp:cNvPr id="0" name=""/>
        <dsp:cNvSpPr/>
      </dsp:nvSpPr>
      <dsp:spPr>
        <a:xfrm rot="5400000">
          <a:off x="6628606" y="1145381"/>
          <a:ext cx="2516187" cy="5257800"/>
        </a:xfrm>
        <a:prstGeom prst="round1Rect">
          <a:avLst/>
        </a:prstGeom>
        <a:gradFill rotWithShape="0">
          <a:gsLst>
            <a:gs pos="0">
              <a:schemeClr val="accent1">
                <a:shade val="50000"/>
                <a:hueOff val="201246"/>
                <a:satOff val="-4901"/>
                <a:lumOff val="21448"/>
                <a:alphaOff val="0"/>
                <a:satMod val="103000"/>
                <a:lumMod val="102000"/>
                <a:tint val="94000"/>
              </a:schemeClr>
            </a:gs>
            <a:gs pos="50000">
              <a:schemeClr val="accent1">
                <a:shade val="50000"/>
                <a:hueOff val="201246"/>
                <a:satOff val="-4901"/>
                <a:lumOff val="21448"/>
                <a:alphaOff val="0"/>
                <a:satMod val="110000"/>
                <a:lumMod val="100000"/>
                <a:shade val="100000"/>
              </a:schemeClr>
            </a:gs>
            <a:gs pos="100000">
              <a:schemeClr val="accent1">
                <a:shade val="50000"/>
                <a:hueOff val="201246"/>
                <a:satOff val="-4901"/>
                <a:lumOff val="21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zh-CN" altLang="en-US" sz="1600" kern="1200" dirty="0" smtClean="0"/>
            <a:t>法庭驳回了公司想要自己拥有权力的想法</a:t>
          </a:r>
          <a:endParaRPr lang="en-US" sz="1600" kern="1200" dirty="0" smtClean="0"/>
        </a:p>
        <a:p>
          <a:pPr lvl="0" algn="l" defTabSz="711200" rtl="0">
            <a:lnSpc>
              <a:spcPct val="90000"/>
            </a:lnSpc>
            <a:spcBef>
              <a:spcPct val="0"/>
            </a:spcBef>
            <a:spcAft>
              <a:spcPct val="35000"/>
            </a:spcAft>
          </a:pPr>
          <a:r>
            <a:rPr lang="en-US" sz="1600" kern="1200" dirty="0" smtClean="0"/>
            <a:t>Court rejected the idea that the corporation of its own right possessed rights</a:t>
          </a:r>
          <a:endParaRPr lang="en-US" sz="1600" kern="1200" dirty="0"/>
        </a:p>
      </dsp:txBody>
      <dsp:txXfrm rot="-5400000">
        <a:off x="5257799" y="3145234"/>
        <a:ext cx="5257800" cy="1887140"/>
      </dsp:txXfrm>
    </dsp:sp>
    <dsp:sp modelId="{0A6B7517-8112-9E46-AAD7-219A30BF20FB}">
      <dsp:nvSpPr>
        <dsp:cNvPr id="0" name=""/>
        <dsp:cNvSpPr/>
      </dsp:nvSpPr>
      <dsp:spPr>
        <a:xfrm>
          <a:off x="3680460" y="1887140"/>
          <a:ext cx="3154680" cy="1258093"/>
        </a:xfrm>
        <a:prstGeom prst="roundRect">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Trustees of Dartmouth College v. Woodward (17 U.S. (4 Wheat.) 518 (1819).</a:t>
          </a:r>
          <a:endParaRPr lang="en-US" sz="1600" kern="1200" dirty="0"/>
        </a:p>
      </dsp:txBody>
      <dsp:txXfrm>
        <a:off x="3741875" y="1948555"/>
        <a:ext cx="3031850" cy="1135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55A3-00EB-0442-BBE9-23DE3A5645C3}">
      <dsp:nvSpPr>
        <dsp:cNvPr id="0" name=""/>
        <dsp:cNvSpPr/>
      </dsp:nvSpPr>
      <dsp:spPr>
        <a:xfrm>
          <a:off x="6855860" y="3841409"/>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Hale v. Henkel, 201 U.S. 43 (1906)</a:t>
          </a:r>
          <a:endParaRPr lang="en-US" sz="2000" kern="1200" dirty="0"/>
        </a:p>
      </dsp:txBody>
      <dsp:txXfrm>
        <a:off x="7732771" y="4333050"/>
        <a:ext cx="1874049" cy="1276371"/>
      </dsp:txXfrm>
    </dsp:sp>
    <dsp:sp modelId="{69B85D49-3E7C-6745-B275-3E700EF9C4E2}">
      <dsp:nvSpPr>
        <dsp:cNvPr id="0" name=""/>
        <dsp:cNvSpPr/>
      </dsp:nvSpPr>
      <dsp:spPr>
        <a:xfrm>
          <a:off x="2293297" y="3841409"/>
          <a:ext cx="2769155"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charset="0"/>
              <a:ea typeface="Calibri" charset="0"/>
              <a:cs typeface="Calibri" charset="0"/>
            </a:rPr>
            <a:t>United States </a:t>
          </a:r>
          <a:r>
            <a:rPr lang="sk-SK" sz="1800" kern="1200" dirty="0" smtClean="0">
              <a:latin typeface="Calibri" charset="0"/>
              <a:ea typeface="Calibri" charset="0"/>
              <a:cs typeface="Calibri" charset="0"/>
            </a:rPr>
            <a:t>v. M</a:t>
          </a:r>
          <a:r>
            <a:rPr lang="en-US" sz="1800" kern="1200" dirty="0" err="1" smtClean="0">
              <a:latin typeface="Calibri" charset="0"/>
              <a:ea typeface="Calibri" charset="0"/>
              <a:cs typeface="Calibri" charset="0"/>
            </a:rPr>
            <a:t>artin</a:t>
          </a:r>
          <a:r>
            <a:rPr lang="en-US" sz="1800" kern="1200" dirty="0" smtClean="0">
              <a:latin typeface="Calibri" charset="0"/>
              <a:ea typeface="Calibri" charset="0"/>
              <a:cs typeface="Calibri" charset="0"/>
            </a:rPr>
            <a:t> Linen Supply </a:t>
          </a:r>
          <a:r>
            <a:rPr lang="it-IT" sz="1800" kern="1200" dirty="0" smtClean="0">
              <a:latin typeface="Calibri" charset="0"/>
              <a:ea typeface="Calibri" charset="0"/>
              <a:cs typeface="Calibri" charset="0"/>
            </a:rPr>
            <a:t>Co., </a:t>
          </a:r>
          <a:r>
            <a:rPr lang="en-US" sz="1800" kern="1200" dirty="0" smtClean="0">
              <a:latin typeface="Calibri" charset="0"/>
              <a:ea typeface="Calibri" charset="0"/>
              <a:cs typeface="Calibri" charset="0"/>
            </a:rPr>
            <a:t>430 U.S. 564, </a:t>
          </a:r>
          <a:r>
            <a:rPr lang="mr-IN" sz="1800" kern="1200" dirty="0" smtClean="0">
              <a:latin typeface="Calibri" charset="0"/>
              <a:ea typeface="Calibri" charset="0"/>
              <a:cs typeface="Calibri" charset="0"/>
            </a:rPr>
            <a:t>571-72</a:t>
          </a:r>
          <a:r>
            <a:rPr lang="es-ES" sz="1800" kern="1200" dirty="0" smtClean="0">
              <a:latin typeface="Calibri" charset="0"/>
              <a:ea typeface="Calibri" charset="0"/>
              <a:cs typeface="Calibri" charset="0"/>
            </a:rPr>
            <a:t> </a:t>
          </a:r>
          <a:r>
            <a:rPr lang="is-IS" sz="1800" kern="1200" dirty="0" smtClean="0">
              <a:latin typeface="Calibri" charset="0"/>
              <a:ea typeface="Calibri" charset="0"/>
              <a:cs typeface="Calibri" charset="0"/>
            </a:rPr>
            <a:t>(1977) </a:t>
          </a:r>
          <a:endParaRPr lang="en-US" sz="1800" kern="1200" dirty="0">
            <a:latin typeface="Calibri" charset="0"/>
            <a:ea typeface="Calibri" charset="0"/>
            <a:cs typeface="Calibri" charset="0"/>
          </a:endParaRPr>
        </a:p>
      </dsp:txBody>
      <dsp:txXfrm>
        <a:off x="2333007" y="4333050"/>
        <a:ext cx="1858988" cy="1276371"/>
      </dsp:txXfrm>
    </dsp:sp>
    <dsp:sp modelId="{53C34E3C-32A1-9E4E-993C-241E594AC237}">
      <dsp:nvSpPr>
        <dsp:cNvPr id="0" name=""/>
        <dsp:cNvSpPr/>
      </dsp:nvSpPr>
      <dsp:spPr>
        <a:xfrm>
          <a:off x="68558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Minneapolis</a:t>
          </a:r>
          <a:r>
            <a:rPr lang="en-US" sz="1800" kern="1200" baseline="0" dirty="0" smtClean="0"/>
            <a:t> &amp; St. Louis Rr v. Beckwith, 129 U.S. 26 (1888)</a:t>
          </a:r>
          <a:endParaRPr lang="en-US" sz="1800" kern="1200" dirty="0"/>
        </a:p>
      </dsp:txBody>
      <dsp:txXfrm>
        <a:off x="7732771" y="39710"/>
        <a:ext cx="1874049" cy="1276371"/>
      </dsp:txXfrm>
    </dsp:sp>
    <dsp:sp modelId="{071D88DD-4C27-FB4F-81AB-0F4536F0966B}">
      <dsp:nvSpPr>
        <dsp:cNvPr id="0" name=""/>
        <dsp:cNvSpPr/>
      </dsp:nvSpPr>
      <dsp:spPr>
        <a:xfrm>
          <a:off x="2302660" y="0"/>
          <a:ext cx="2790671" cy="180772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Santa Clara </a:t>
          </a:r>
          <a:r>
            <a:rPr lang="en-US" sz="1800" kern="1200" dirty="0" err="1" smtClean="0"/>
            <a:t>Cty</a:t>
          </a:r>
          <a:r>
            <a:rPr lang="en-US" sz="1800" kern="1200" dirty="0" smtClean="0"/>
            <a:t>. v. S. Pac. RR, 118 U.S. 394 (1886)</a:t>
          </a:r>
          <a:endParaRPr lang="en-US" sz="1800" kern="1200" dirty="0"/>
        </a:p>
      </dsp:txBody>
      <dsp:txXfrm>
        <a:off x="2342370" y="39710"/>
        <a:ext cx="1874049" cy="1276371"/>
      </dsp:txXfrm>
    </dsp:sp>
    <dsp:sp modelId="{6244AC3D-8A62-7A4B-929A-91AF65D13842}">
      <dsp:nvSpPr>
        <dsp:cNvPr id="0" name=""/>
        <dsp:cNvSpPr/>
      </dsp:nvSpPr>
      <dsp:spPr>
        <a:xfrm>
          <a:off x="3472030" y="322000"/>
          <a:ext cx="2446074" cy="2446074"/>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zh-CN" altLang="en-US" sz="1700" kern="1200" dirty="0" smtClean="0"/>
            <a:t>第十四修正案下的平等保护</a:t>
          </a:r>
          <a:endParaRPr lang="en-US" sz="1700" kern="1200" dirty="0"/>
        </a:p>
      </dsp:txBody>
      <dsp:txXfrm>
        <a:off x="4188468" y="1038438"/>
        <a:ext cx="1729636" cy="1729636"/>
      </dsp:txXfrm>
    </dsp:sp>
    <dsp:sp modelId="{878F4C27-39AB-D548-ACE0-6A27D267AF36}">
      <dsp:nvSpPr>
        <dsp:cNvPr id="0" name=""/>
        <dsp:cNvSpPr/>
      </dsp:nvSpPr>
      <dsp:spPr>
        <a:xfrm rot="5400000">
          <a:off x="6031087" y="322000"/>
          <a:ext cx="2446074" cy="2446074"/>
        </a:xfrm>
        <a:prstGeom prst="pieWedg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zh-CN" altLang="en-US" sz="1700" kern="1200" dirty="0" smtClean="0"/>
            <a:t>第十四修正案下的正当程序</a:t>
          </a:r>
          <a:endParaRPr lang="en-US" sz="1700" kern="1200" dirty="0" smtClean="0"/>
        </a:p>
      </dsp:txBody>
      <dsp:txXfrm rot="-5400000">
        <a:off x="6031087" y="1038438"/>
        <a:ext cx="1729636" cy="1729636"/>
      </dsp:txXfrm>
    </dsp:sp>
    <dsp:sp modelId="{D0FD32B1-F40B-BD42-8FA1-F9A0F1B0ED45}">
      <dsp:nvSpPr>
        <dsp:cNvPr id="0" name=""/>
        <dsp:cNvSpPr/>
      </dsp:nvSpPr>
      <dsp:spPr>
        <a:xfrm rot="10800000">
          <a:off x="6031087" y="2881057"/>
          <a:ext cx="2446074" cy="2446074"/>
        </a:xfrm>
        <a:prstGeom prst="pieWedg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zh-CN" altLang="en-US" sz="1700" kern="1200" dirty="0" smtClean="0"/>
            <a:t>第四修正案下对不合理搜查和扣押的保护</a:t>
          </a:r>
          <a:endParaRPr lang="en-US" sz="1700" kern="1200" dirty="0" smtClean="0"/>
        </a:p>
      </dsp:txBody>
      <dsp:txXfrm rot="10800000">
        <a:off x="6031087" y="2881057"/>
        <a:ext cx="1729636" cy="1729636"/>
      </dsp:txXfrm>
    </dsp:sp>
    <dsp:sp modelId="{B7CF8C90-9CC5-F242-8CEB-8C2DBCAF7D9D}">
      <dsp:nvSpPr>
        <dsp:cNvPr id="0" name=""/>
        <dsp:cNvSpPr/>
      </dsp:nvSpPr>
      <dsp:spPr>
        <a:xfrm rot="16200000">
          <a:off x="3472030" y="2881057"/>
          <a:ext cx="2446074" cy="2446074"/>
        </a:xfrm>
        <a:prstGeom prst="pieWedg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zh-CN" altLang="en-US" sz="1700" kern="1200" dirty="0" smtClean="0"/>
            <a:t>第五修正案下对双重伤害的保护</a:t>
          </a:r>
          <a:endParaRPr lang="en-US" sz="1700" kern="1200" dirty="0" smtClean="0"/>
        </a:p>
        <a:p>
          <a:pPr lvl="0" algn="ctr" defTabSz="755650" rtl="0">
            <a:lnSpc>
              <a:spcPct val="90000"/>
            </a:lnSpc>
            <a:spcBef>
              <a:spcPct val="0"/>
            </a:spcBef>
            <a:spcAft>
              <a:spcPct val="35000"/>
            </a:spcAft>
          </a:pPr>
          <a:r>
            <a:rPr lang="zh-CN" altLang="en-US" sz="1700" kern="1200" dirty="0" smtClean="0"/>
            <a:t>（</a:t>
          </a:r>
          <a:r>
            <a:rPr lang="en-US" sz="1700" kern="1200" dirty="0" smtClean="0"/>
            <a:t>double jeopardy</a:t>
          </a:r>
          <a:r>
            <a:rPr lang="zh-CN" altLang="en-US" sz="1700" kern="1200" dirty="0" smtClean="0"/>
            <a:t>）</a:t>
          </a:r>
          <a:endParaRPr lang="en-US" sz="1700" kern="1200" dirty="0"/>
        </a:p>
      </dsp:txBody>
      <dsp:txXfrm rot="5400000">
        <a:off x="4188468" y="2881057"/>
        <a:ext cx="1729636" cy="1729636"/>
      </dsp:txXfrm>
    </dsp:sp>
    <dsp:sp modelId="{264CA4E8-706D-B94E-AD43-AEB1A305C5B0}">
      <dsp:nvSpPr>
        <dsp:cNvPr id="0" name=""/>
        <dsp:cNvSpPr/>
      </dsp:nvSpPr>
      <dsp:spPr>
        <a:xfrm>
          <a:off x="5552323" y="2316144"/>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3E1AF5AD-01DD-604A-A260-7F97754C258C}">
      <dsp:nvSpPr>
        <dsp:cNvPr id="0" name=""/>
        <dsp:cNvSpPr/>
      </dsp:nvSpPr>
      <dsp:spPr>
        <a:xfrm rot="10800000">
          <a:off x="5552323" y="2598600"/>
          <a:ext cx="844545" cy="734387"/>
        </a:xfrm>
        <a:prstGeom prst="circular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7292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3684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2724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6D68-2BE6-C345-B4E7-97461B806041}" type="datetimeFigureOut">
              <a:rPr lang="en-US" smtClean="0"/>
              <a:t>10/22/17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9967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D6D68-2BE6-C345-B4E7-97461B806041}" type="datetimeFigureOut">
              <a:rPr lang="en-US" smtClean="0"/>
              <a:t>10/22/17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3654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D6D68-2BE6-C345-B4E7-97461B806041}" type="datetimeFigureOut">
              <a:rPr lang="en-US" smtClean="0"/>
              <a:t>10/22/17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00035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D6D68-2BE6-C345-B4E7-97461B806041}" type="datetimeFigureOut">
              <a:rPr lang="en-US" smtClean="0"/>
              <a:t>10/22/17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23575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D6D68-2BE6-C345-B4E7-97461B806041}" type="datetimeFigureOut">
              <a:rPr lang="en-US" smtClean="0"/>
              <a:t>10/22/17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623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D6D68-2BE6-C345-B4E7-97461B806041}" type="datetimeFigureOut">
              <a:rPr lang="en-US" smtClean="0"/>
              <a:t>10/22/17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57341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D6D68-2BE6-C345-B4E7-97461B806041}" type="datetimeFigureOut">
              <a:rPr lang="en-US" smtClean="0"/>
              <a:t>10/22/17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31545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D6D68-2BE6-C345-B4E7-97461B806041}" type="datetimeFigureOut">
              <a:rPr lang="en-US" smtClean="0"/>
              <a:t>10/22/17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E773B7-BA37-3A4B-B21B-8732FE0B3375}" type="slidenum">
              <a:rPr lang="en-US" smtClean="0"/>
              <a:t>‹#›</a:t>
            </a:fld>
            <a:endParaRPr lang="en-US"/>
          </a:p>
        </p:txBody>
      </p:sp>
    </p:spTree>
    <p:extLst>
      <p:ext uri="{BB962C8B-B14F-4D97-AF65-F5344CB8AC3E}">
        <p14:creationId xmlns:p14="http://schemas.microsoft.com/office/powerpoint/2010/main" val="1829350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D6D68-2BE6-C345-B4E7-97461B806041}" type="datetimeFigureOut">
              <a:rPr lang="en-US" smtClean="0"/>
              <a:t>10/22/17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773B7-BA37-3A4B-B21B-8732FE0B3375}" type="slidenum">
              <a:rPr lang="en-US" smtClean="0"/>
              <a:t>‹#›</a:t>
            </a:fld>
            <a:endParaRPr lang="en-US"/>
          </a:p>
        </p:txBody>
      </p:sp>
    </p:spTree>
    <p:extLst>
      <p:ext uri="{BB962C8B-B14F-4D97-AF65-F5344CB8AC3E}">
        <p14:creationId xmlns:p14="http://schemas.microsoft.com/office/powerpoint/2010/main" val="11708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60293"/>
            <a:ext cx="12192000" cy="1553033"/>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zh-CN" altLang="en-US" sz="4400" b="1" dirty="0">
                <a:solidFill>
                  <a:srgbClr val="002060"/>
                </a:solidFill>
                <a:latin typeface="Britannic Bold" charset="0"/>
                <a:ea typeface="Britannic Bold" charset="0"/>
                <a:cs typeface="Britannic Bold" charset="0"/>
              </a:rPr>
              <a:t>公司</a:t>
            </a:r>
            <a:r>
              <a:rPr lang="zh-CN" altLang="en-US" sz="4400" b="1" dirty="0" smtClean="0">
                <a:solidFill>
                  <a:srgbClr val="002060"/>
                </a:solidFill>
                <a:latin typeface="Britannic Bold" charset="0"/>
                <a:ea typeface="Britannic Bold" charset="0"/>
                <a:cs typeface="Britannic Bold" charset="0"/>
              </a:rPr>
              <a:t>和美国宪法：</a:t>
            </a:r>
            <a:r>
              <a:rPr lang="en-US" altLang="zh-CN" sz="4400" b="1" dirty="0" smtClean="0">
                <a:solidFill>
                  <a:srgbClr val="002060"/>
                </a:solidFill>
                <a:latin typeface="Britannic Bold" charset="0"/>
                <a:ea typeface="Britannic Bold" charset="0"/>
                <a:cs typeface="Britannic Bold" charset="0"/>
              </a:rPr>
              <a:t/>
            </a:r>
            <a:br>
              <a:rPr lang="en-US" altLang="zh-CN" sz="4400" b="1" dirty="0" smtClean="0">
                <a:solidFill>
                  <a:srgbClr val="002060"/>
                </a:solidFill>
                <a:latin typeface="Britannic Bold" charset="0"/>
                <a:ea typeface="Britannic Bold" charset="0"/>
                <a:cs typeface="Britannic Bold" charset="0"/>
              </a:rPr>
            </a:br>
            <a:r>
              <a:rPr lang="zh-CN" altLang="en-US" sz="4400" b="1" dirty="0">
                <a:solidFill>
                  <a:srgbClr val="002060"/>
                </a:solidFill>
                <a:latin typeface="Britannic Bold" charset="0"/>
                <a:ea typeface="Britannic Bold" charset="0"/>
                <a:cs typeface="Britannic Bold" charset="0"/>
              </a:rPr>
              <a:t>权</a:t>
            </a:r>
            <a:r>
              <a:rPr lang="zh-CN" altLang="en-US" sz="4400" b="1" dirty="0" smtClean="0">
                <a:solidFill>
                  <a:srgbClr val="002060"/>
                </a:solidFill>
                <a:latin typeface="Britannic Bold" charset="0"/>
                <a:ea typeface="Britannic Bold" charset="0"/>
                <a:cs typeface="Britannic Bold" charset="0"/>
              </a:rPr>
              <a:t>利的来源和近年来的趋势</a:t>
            </a:r>
            <a:endParaRPr lang="en-US" sz="4400" b="1" dirty="0">
              <a:solidFill>
                <a:srgbClr val="002060"/>
              </a:solidFill>
              <a:latin typeface="Britannic Bold" charset="0"/>
              <a:ea typeface="Britannic Bold" charset="0"/>
              <a:cs typeface="Britannic Bold" charset="0"/>
            </a:endParaRPr>
          </a:p>
        </p:txBody>
      </p:sp>
      <p:sp>
        <p:nvSpPr>
          <p:cNvPr id="3" name="Subtitle 2"/>
          <p:cNvSpPr>
            <a:spLocks noGrp="1"/>
          </p:cNvSpPr>
          <p:nvPr>
            <p:ph type="subTitle" idx="1"/>
          </p:nvPr>
        </p:nvSpPr>
        <p:spPr>
          <a:xfrm>
            <a:off x="0" y="4823460"/>
            <a:ext cx="6355080" cy="1986378"/>
          </a:xfr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800" b="1" dirty="0">
                <a:latin typeface="Britannic Bold" charset="0"/>
                <a:ea typeface="Britannic Bold" charset="0"/>
                <a:cs typeface="Britannic Bold" charset="0"/>
              </a:rPr>
              <a:t>Larry Catá Backer (白 轲)</a:t>
            </a:r>
            <a:br>
              <a:rPr lang="en-US" sz="2800" b="1" dirty="0">
                <a:latin typeface="Britannic Bold" charset="0"/>
                <a:ea typeface="Britannic Bold" charset="0"/>
                <a:cs typeface="Britannic Bold" charset="0"/>
              </a:rPr>
            </a:br>
            <a:r>
              <a:rPr lang="en-US" sz="1800" b="1" dirty="0">
                <a:latin typeface="Britannic Bold" charset="0"/>
                <a:ea typeface="Britannic Bold" charset="0"/>
                <a:cs typeface="Britannic Bold" charset="0"/>
              </a:rPr>
              <a:t>W. Richard and Mary Eshelman </a:t>
            </a:r>
            <a:r>
              <a:rPr lang="zh-CN" altLang="en-US" sz="1800" b="1" dirty="0" smtClean="0">
                <a:latin typeface="Britannic Bold" charset="0"/>
                <a:ea typeface="Britannic Bold" charset="0"/>
                <a:cs typeface="Britannic Bold" charset="0"/>
              </a:rPr>
              <a:t>教席学者；</a:t>
            </a:r>
            <a:endParaRPr lang="en-US" altLang="zh-CN" sz="1800" b="1" dirty="0" smtClean="0">
              <a:latin typeface="Britannic Bold" charset="0"/>
              <a:ea typeface="Britannic Bold" charset="0"/>
              <a:cs typeface="Britannic Bold" charset="0"/>
            </a:endParaRPr>
          </a:p>
          <a:p>
            <a:pPr>
              <a:spcBef>
                <a:spcPts val="0"/>
              </a:spcBef>
            </a:pPr>
            <a:r>
              <a:rPr lang="zh-CN" altLang="en-US" sz="1800" b="1" dirty="0" smtClean="0">
                <a:latin typeface="Britannic Bold" charset="0"/>
                <a:ea typeface="Britannic Bold" charset="0"/>
                <a:cs typeface="Britannic Bold" charset="0"/>
              </a:rPr>
              <a:t>法律与国际事务教授</a:t>
            </a:r>
            <a:r>
              <a:rPr lang="en-US" sz="1800" b="1" dirty="0">
                <a:latin typeface="Britannic Bold" charset="0"/>
                <a:ea typeface="Britannic Bold" charset="0"/>
                <a:cs typeface="Britannic Bold" charset="0"/>
              </a:rPr>
              <a:t/>
            </a:r>
            <a:br>
              <a:rPr lang="en-US" sz="1800" b="1" dirty="0">
                <a:latin typeface="Britannic Bold" charset="0"/>
                <a:ea typeface="Britannic Bold" charset="0"/>
                <a:cs typeface="Britannic Bold" charset="0"/>
              </a:rPr>
            </a:br>
            <a:r>
              <a:rPr lang="en-US" sz="1800" b="1" dirty="0" smtClean="0">
                <a:latin typeface="Britannic Bold" charset="0"/>
                <a:ea typeface="Britannic Bold" charset="0"/>
                <a:cs typeface="Britannic Bold" charset="0"/>
              </a:rPr>
              <a:t>  </a:t>
            </a:r>
            <a:r>
              <a:rPr lang="zh-CN" altLang="en-US" sz="1800" b="1" dirty="0" smtClean="0">
                <a:latin typeface="Britannic Bold" charset="0"/>
                <a:ea typeface="Britannic Bold" charset="0"/>
                <a:cs typeface="Britannic Bold" charset="0"/>
              </a:rPr>
              <a:t>宾夕法尼亚州立大学 </a:t>
            </a:r>
            <a:r>
              <a:rPr lang="en-US" sz="1800" b="1" dirty="0" smtClean="0">
                <a:latin typeface="Britannic Bold" charset="0"/>
                <a:ea typeface="Britannic Bold" charset="0"/>
                <a:cs typeface="Britannic Bold" charset="0"/>
              </a:rPr>
              <a:t>| </a:t>
            </a:r>
            <a:r>
              <a:rPr lang="en-US" sz="1800" b="1" dirty="0">
                <a:latin typeface="Britannic Bold" charset="0"/>
                <a:ea typeface="Britannic Bold" charset="0"/>
                <a:cs typeface="Britannic Bold" charset="0"/>
              </a:rPr>
              <a:t>239 Lewis Katz Building, University Park, PA 16802 </a:t>
            </a:r>
          </a:p>
          <a:p>
            <a:r>
              <a:rPr lang="en-US" sz="1800" b="1" dirty="0" smtClean="0">
                <a:latin typeface="Britannic Bold" charset="0"/>
                <a:ea typeface="Britannic Bold" charset="0"/>
                <a:cs typeface="Britannic Bold" charset="0"/>
              </a:rPr>
              <a:t>1.814.863.3640 </a:t>
            </a:r>
            <a:r>
              <a:rPr lang="en-US" sz="1800" b="1" dirty="0">
                <a:latin typeface="Britannic Bold" charset="0"/>
                <a:ea typeface="Britannic Bold" charset="0"/>
                <a:cs typeface="Britannic Bold" charset="0"/>
              </a:rPr>
              <a:t>(direct) ||  lcb11@psu.edu</a:t>
            </a:r>
          </a:p>
        </p:txBody>
      </p:sp>
      <p:sp>
        <p:nvSpPr>
          <p:cNvPr id="4" name="TextBox 3"/>
          <p:cNvSpPr txBox="1"/>
          <p:nvPr/>
        </p:nvSpPr>
        <p:spPr>
          <a:xfrm>
            <a:off x="7200900" y="5363288"/>
            <a:ext cx="4823460" cy="1077218"/>
          </a:xfrm>
          <a:prstGeom prst="rect">
            <a:avLst/>
          </a:prstGeom>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400" b="1" dirty="0" smtClean="0">
                <a:solidFill>
                  <a:srgbClr val="C00000"/>
                </a:solidFill>
                <a:latin typeface="Britannic Bold" charset="0"/>
                <a:ea typeface="Britannic Bold" charset="0"/>
                <a:cs typeface="Britannic Bold" charset="0"/>
              </a:rPr>
              <a:t>研讨会</a:t>
            </a:r>
            <a:r>
              <a:rPr lang="en-US" sz="2400" b="1" dirty="0" smtClean="0">
                <a:solidFill>
                  <a:srgbClr val="C00000"/>
                </a:solidFill>
                <a:latin typeface="Britannic Bold" charset="0"/>
                <a:ea typeface="Britannic Bold" charset="0"/>
                <a:cs typeface="Britannic Bold" charset="0"/>
              </a:rPr>
              <a:t>: </a:t>
            </a:r>
            <a:r>
              <a:rPr lang="zh-CN" altLang="en-US" sz="2400" b="1" dirty="0" smtClean="0">
                <a:solidFill>
                  <a:srgbClr val="C00000"/>
                </a:solidFill>
                <a:latin typeface="Britannic Bold" charset="0"/>
                <a:ea typeface="Britannic Bold" charset="0"/>
                <a:cs typeface="Britannic Bold" charset="0"/>
              </a:rPr>
              <a:t>华东政法大学</a:t>
            </a:r>
            <a:endParaRPr lang="en-US" altLang="zh-CN" sz="2400" b="1" dirty="0" smtClean="0">
              <a:solidFill>
                <a:srgbClr val="C00000"/>
              </a:solidFill>
              <a:latin typeface="Britannic Bold" charset="0"/>
              <a:ea typeface="Britannic Bold" charset="0"/>
              <a:cs typeface="Britannic Bold" charset="0"/>
            </a:endParaRPr>
          </a:p>
          <a:p>
            <a:r>
              <a:rPr lang="zh-CN" altLang="en-US" sz="2000" b="1" dirty="0" smtClean="0">
                <a:latin typeface="Britannic Bold" charset="0"/>
                <a:ea typeface="Britannic Bold" charset="0"/>
                <a:cs typeface="Britannic Bold" charset="0"/>
              </a:rPr>
              <a:t>上海</a:t>
            </a:r>
            <a:r>
              <a:rPr lang="en-US" sz="2000" b="1" dirty="0" smtClean="0">
                <a:latin typeface="Britannic Bold" charset="0"/>
                <a:ea typeface="Britannic Bold" charset="0"/>
                <a:cs typeface="Britannic Bold" charset="0"/>
              </a:rPr>
              <a:t>, </a:t>
            </a:r>
            <a:r>
              <a:rPr lang="zh-CN" altLang="en-US" sz="2000" b="1" dirty="0" smtClean="0">
                <a:latin typeface="Britannic Bold" charset="0"/>
                <a:ea typeface="Britannic Bold" charset="0"/>
                <a:cs typeface="Britannic Bold" charset="0"/>
              </a:rPr>
              <a:t>中国</a:t>
            </a:r>
            <a:endParaRPr lang="en-US" sz="2000" b="1" dirty="0">
              <a:latin typeface="Britannic Bold" charset="0"/>
              <a:ea typeface="Britannic Bold" charset="0"/>
              <a:cs typeface="Britannic Bold" charset="0"/>
            </a:endParaRPr>
          </a:p>
          <a:p>
            <a:r>
              <a:rPr lang="en-US" sz="2000" b="1" dirty="0" smtClean="0">
                <a:latin typeface="Britannic Bold" charset="0"/>
                <a:ea typeface="Britannic Bold" charset="0"/>
                <a:cs typeface="Britannic Bold" charset="0"/>
              </a:rPr>
              <a:t>2017</a:t>
            </a:r>
            <a:r>
              <a:rPr lang="zh-CN" altLang="en-US" sz="2000" b="1" dirty="0" smtClean="0">
                <a:latin typeface="Britannic Bold" charset="0"/>
                <a:ea typeface="Britannic Bold" charset="0"/>
                <a:cs typeface="Britannic Bold" charset="0"/>
              </a:rPr>
              <a:t>年</a:t>
            </a:r>
            <a:r>
              <a:rPr lang="en-US" altLang="zh-CN" sz="2000" b="1" dirty="0" smtClean="0">
                <a:latin typeface="Britannic Bold" charset="0"/>
                <a:ea typeface="Britannic Bold" charset="0"/>
                <a:cs typeface="Britannic Bold" charset="0"/>
              </a:rPr>
              <a:t>10</a:t>
            </a:r>
            <a:r>
              <a:rPr lang="zh-CN" altLang="en-US" sz="2000" b="1" dirty="0" smtClean="0">
                <a:latin typeface="Britannic Bold" charset="0"/>
                <a:ea typeface="Britannic Bold" charset="0"/>
                <a:cs typeface="Britannic Bold" charset="0"/>
              </a:rPr>
              <a:t>月</a:t>
            </a:r>
            <a:r>
              <a:rPr lang="en-US" altLang="zh-CN" sz="2000" b="1" dirty="0" smtClean="0">
                <a:latin typeface="Britannic Bold" charset="0"/>
                <a:ea typeface="Britannic Bold" charset="0"/>
                <a:cs typeface="Britannic Bold" charset="0"/>
              </a:rPr>
              <a:t>23</a:t>
            </a:r>
            <a:r>
              <a:rPr lang="zh-CN" altLang="en-US" sz="2000" b="1" dirty="0" smtClean="0">
                <a:latin typeface="Britannic Bold" charset="0"/>
                <a:ea typeface="Britannic Bold" charset="0"/>
                <a:cs typeface="Britannic Bold" charset="0"/>
              </a:rPr>
              <a:t>日</a:t>
            </a:r>
            <a:endParaRPr lang="en-US" sz="2000" b="1" dirty="0">
              <a:latin typeface="Britannic Bold" charset="0"/>
              <a:ea typeface="Britannic Bold" charset="0"/>
              <a:cs typeface="Britannic Bold" charset="0"/>
            </a:endParaRPr>
          </a:p>
        </p:txBody>
      </p:sp>
    </p:spTree>
    <p:extLst>
      <p:ext uri="{BB962C8B-B14F-4D97-AF65-F5344CB8AC3E}">
        <p14:creationId xmlns:p14="http://schemas.microsoft.com/office/powerpoint/2010/main" val="114224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normAutofit/>
          </a:bodyPr>
          <a:lstStyle/>
          <a:p>
            <a:r>
              <a:rPr lang="zh-CN" altLang="en-US" dirty="0" smtClean="0"/>
              <a:t>传统的宪法保护</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1988276"/>
              </p:ext>
            </p:extLst>
          </p:nvPr>
        </p:nvGraphicFramePr>
        <p:xfrm>
          <a:off x="108489" y="1208868"/>
          <a:ext cx="11949192" cy="564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1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901"/>
          </a:xfrm>
        </p:spPr>
        <p:txBody>
          <a:bodyPr/>
          <a:lstStyle/>
          <a:p>
            <a:r>
              <a:rPr lang="zh-CN" altLang="en-US" dirty="0" smtClean="0"/>
              <a:t>局限</a:t>
            </a:r>
            <a:r>
              <a:rPr lang="en-US" dirty="0" smtClean="0"/>
              <a:t>: </a:t>
            </a:r>
            <a:r>
              <a:rPr lang="zh-CN" altLang="en-US" dirty="0"/>
              <a:t>自证其罪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9140168"/>
              </p:ext>
            </p:extLst>
          </p:nvPr>
        </p:nvGraphicFramePr>
        <p:xfrm>
          <a:off x="0" y="1146876"/>
          <a:ext cx="12192000" cy="571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局限</a:t>
            </a:r>
            <a:r>
              <a:rPr lang="en-US" dirty="0" smtClean="0"/>
              <a:t>: </a:t>
            </a:r>
            <a:r>
              <a:rPr lang="zh-CN" altLang="en-US" dirty="0" smtClean="0"/>
              <a:t>特权</a:t>
            </a:r>
            <a:r>
              <a:rPr lang="zh-CN" altLang="en-US" dirty="0"/>
              <a:t>和</a:t>
            </a:r>
            <a:r>
              <a:rPr lang="zh-CN" altLang="en-US" dirty="0" smtClean="0"/>
              <a:t>豁免</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878189"/>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4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3403"/>
          </a:xfrm>
        </p:spPr>
        <p:txBody>
          <a:bodyPr/>
          <a:lstStyle/>
          <a:p>
            <a:r>
              <a:rPr lang="zh-CN" altLang="en-US" dirty="0" smtClean="0"/>
              <a:t>保护的概念基础</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5477678"/>
              </p:ext>
            </p:extLst>
          </p:nvPr>
        </p:nvGraphicFramePr>
        <p:xfrm>
          <a:off x="0" y="1193370"/>
          <a:ext cx="12192000" cy="566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26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当代的辩论</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1868056"/>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10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62372"/>
          </a:xfrm>
        </p:spPr>
        <p:txBody>
          <a:bodyPr/>
          <a:lstStyle/>
          <a:p>
            <a:r>
              <a:rPr lang="zh-CN" altLang="en-US" dirty="0" smtClean="0"/>
              <a:t>自愿的政治言论</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9018727"/>
              </p:ext>
            </p:extLst>
          </p:nvPr>
        </p:nvGraphicFramePr>
        <p:xfrm>
          <a:off x="0" y="1162373"/>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31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normAutofit/>
          </a:bodyPr>
          <a:lstStyle/>
          <a:p>
            <a:r>
              <a:rPr lang="zh-CN" altLang="en-US" sz="3200" dirty="0"/>
              <a:t>自</a:t>
            </a:r>
            <a:r>
              <a:rPr lang="zh-CN" altLang="en-US" sz="3200" dirty="0" smtClean="0"/>
              <a:t>愿政治言论</a:t>
            </a:r>
            <a:r>
              <a:rPr lang="en-US" sz="3200" dirty="0" smtClean="0"/>
              <a:t>: </a:t>
            </a:r>
            <a:r>
              <a:rPr lang="zh-CN" altLang="en-US" sz="3200" dirty="0"/>
              <a:t>竞</a:t>
            </a:r>
            <a:r>
              <a:rPr lang="zh-CN" altLang="en-US" sz="3200" dirty="0" smtClean="0"/>
              <a:t>选捐款</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9583737"/>
              </p:ext>
            </p:extLst>
          </p:nvPr>
        </p:nvGraphicFramePr>
        <p:xfrm>
          <a:off x="0" y="1007390"/>
          <a:ext cx="12192000" cy="585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10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2887"/>
          </a:xfrm>
        </p:spPr>
        <p:txBody>
          <a:bodyPr/>
          <a:lstStyle/>
          <a:p>
            <a:r>
              <a:rPr lang="zh-CN" altLang="en-US" dirty="0" smtClean="0"/>
              <a:t>商业言论</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681589"/>
              </p:ext>
            </p:extLst>
          </p:nvPr>
        </p:nvGraphicFramePr>
        <p:xfrm>
          <a:off x="0" y="1348353"/>
          <a:ext cx="12192000" cy="550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46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7389"/>
          </a:xfrm>
        </p:spPr>
        <p:txBody>
          <a:bodyPr/>
          <a:lstStyle/>
          <a:p>
            <a:r>
              <a:rPr lang="zh-CN" altLang="en-US" dirty="0" smtClean="0"/>
              <a:t>免于被迫发言的权力</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8219463"/>
              </p:ext>
            </p:extLst>
          </p:nvPr>
        </p:nvGraphicFramePr>
        <p:xfrm>
          <a:off x="0" y="1162372"/>
          <a:ext cx="12192000" cy="569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4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80" y="1"/>
            <a:ext cx="12006020" cy="1022887"/>
          </a:xfrm>
        </p:spPr>
        <p:txBody>
          <a:bodyPr>
            <a:normAutofit/>
          </a:bodyPr>
          <a:lstStyle/>
          <a:p>
            <a:r>
              <a:rPr lang="zh-CN" altLang="en-US" sz="3600" dirty="0"/>
              <a:t>冲突矿物案（</a:t>
            </a:r>
            <a:r>
              <a:rPr lang="en-US" altLang="zh-CN" sz="3600" dirty="0"/>
              <a:t>Conflict Mineral Case</a:t>
            </a:r>
            <a:r>
              <a:rPr lang="zh-CN" altLang="en-US" sz="3600" dirty="0"/>
              <a:t>）给我们了什么启发</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2002291"/>
              </p:ext>
            </p:extLst>
          </p:nvPr>
        </p:nvGraphicFramePr>
        <p:xfrm>
          <a:off x="92990" y="1193368"/>
          <a:ext cx="11980190" cy="5664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77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6392"/>
          </a:xfrm>
        </p:spPr>
        <p:txBody>
          <a:bodyPr>
            <a:normAutofit/>
          </a:bodyPr>
          <a:lstStyle/>
          <a:p>
            <a:r>
              <a:rPr lang="zh-CN" altLang="en-US" dirty="0" smtClean="0"/>
              <a:t>背景：人和美国宪法体系</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634072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560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8385"/>
          </a:xfrm>
        </p:spPr>
        <p:txBody>
          <a:bodyPr/>
          <a:lstStyle/>
          <a:p>
            <a:r>
              <a:rPr lang="zh-CN" altLang="en-US" dirty="0" smtClean="0"/>
              <a:t>宗教自由</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6834391"/>
              </p:ext>
            </p:extLst>
          </p:nvPr>
        </p:nvGraphicFramePr>
        <p:xfrm>
          <a:off x="0" y="876341"/>
          <a:ext cx="12192000" cy="581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76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7628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06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92975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人格</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679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7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法律人格</a:t>
            </a:r>
            <a:r>
              <a:rPr lang="en-US" dirty="0" smtClean="0"/>
              <a:t>: </a:t>
            </a:r>
            <a:r>
              <a:rPr lang="zh-CN" altLang="en-US" dirty="0" smtClean="0"/>
              <a:t>法人团体</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13120"/>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54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539"/>
          </a:xfrm>
        </p:spPr>
        <p:txBody>
          <a:bodyPr>
            <a:normAutofit/>
          </a:bodyPr>
          <a:lstStyle/>
          <a:p>
            <a:r>
              <a:rPr lang="zh-CN" altLang="en-US" dirty="0"/>
              <a:t>企</a:t>
            </a:r>
            <a:r>
              <a:rPr lang="zh-CN" altLang="en-US" dirty="0" smtClean="0"/>
              <a:t>业法律人格理论</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30707957"/>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3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讨论</a:t>
            </a:r>
            <a:r>
              <a:rPr lang="zh-CN" altLang="en-US" dirty="0" smtClean="0"/>
              <a:t>如下问题</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0748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42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讨论的顺序</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170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6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870"/>
          </a:xfrm>
        </p:spPr>
        <p:txBody>
          <a:bodyPr/>
          <a:lstStyle/>
          <a:p>
            <a:r>
              <a:rPr lang="zh-CN" altLang="en-US" dirty="0"/>
              <a:t>受保</a:t>
            </a:r>
            <a:r>
              <a:rPr lang="zh-CN" altLang="en-US" dirty="0" smtClean="0"/>
              <a:t>护的宪法权力</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4686899"/>
              </p:ext>
            </p:extLst>
          </p:nvPr>
        </p:nvGraphicFramePr>
        <p:xfrm>
          <a:off x="92594" y="868686"/>
          <a:ext cx="11983656" cy="58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5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传统的框架</a:t>
            </a:r>
            <a:r>
              <a:rPr lang="en-US" dirty="0" smtClean="0"/>
              <a:t>; </a:t>
            </a:r>
            <a:r>
              <a:rPr lang="zh-CN" altLang="en-US" dirty="0" smtClean="0"/>
              <a:t>原始观点</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011164"/>
              </p:ext>
            </p:extLst>
          </p:nvPr>
        </p:nvGraphicFramePr>
        <p:xfrm>
          <a:off x="838200" y="15015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3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6EFA3C67-793D-5A4C-B42E-7A324695C25A}" vid="{D2D05219-BB47-944A-BA36-918C33001751}"/>
    </a:ext>
  </a:extLst>
</a:theme>
</file>

<file path=docProps/app.xml><?xml version="1.0" encoding="utf-8"?>
<Properties xmlns="http://schemas.openxmlformats.org/officeDocument/2006/extended-properties" xmlns:vt="http://schemas.openxmlformats.org/officeDocument/2006/docPropsVTypes">
  <Template>Market</Template>
  <TotalTime>2242</TotalTime>
  <Words>2466</Words>
  <Application>Microsoft Macintosh PowerPoint</Application>
  <PresentationFormat>Widescreen</PresentationFormat>
  <Paragraphs>170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Britannic Bold</vt:lpstr>
      <vt:lpstr>Calibri</vt:lpstr>
      <vt:lpstr>Calibri Light</vt:lpstr>
      <vt:lpstr>DengXian Light</vt:lpstr>
      <vt:lpstr>Arial</vt:lpstr>
      <vt:lpstr>Office Theme</vt:lpstr>
      <vt:lpstr>公司和美国宪法： 权利的来源和近年来的趋势</vt:lpstr>
      <vt:lpstr>背景：人和美国宪法体系</vt:lpstr>
      <vt:lpstr>人格</vt:lpstr>
      <vt:lpstr>法律人格: 法人团体</vt:lpstr>
      <vt:lpstr>企业法律人格理论</vt:lpstr>
      <vt:lpstr>讨论如下问题</vt:lpstr>
      <vt:lpstr>讨论的顺序</vt:lpstr>
      <vt:lpstr>受保护的宪法权力</vt:lpstr>
      <vt:lpstr>传统的框架; 原始观点</vt:lpstr>
      <vt:lpstr>传统的宪法保护</vt:lpstr>
      <vt:lpstr>局限: 自证其罪</vt:lpstr>
      <vt:lpstr>局限: 特权和豁免</vt:lpstr>
      <vt:lpstr>保护的概念基础</vt:lpstr>
      <vt:lpstr>当代的辩论</vt:lpstr>
      <vt:lpstr>自愿的政治言论</vt:lpstr>
      <vt:lpstr>自愿政治言论: 竞选捐款</vt:lpstr>
      <vt:lpstr>商业言论</vt:lpstr>
      <vt:lpstr>免于被迫发言的权力</vt:lpstr>
      <vt:lpstr>冲突矿物案（Conflict Mineral Case）给我们了什么启发?</vt:lpstr>
      <vt:lpstr>宗教自由</vt:lpstr>
      <vt:lpstr>总结</vt:lpstr>
      <vt:lpstr>Thanks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Corporations and the U.S. Constitution: Origin of Rights and Recent Trends</dc:title>
  <dc:creator>Microsoft Office User</dc:creator>
  <cp:lastModifiedBy>Microsoft Office User</cp:lastModifiedBy>
  <cp:revision>102</cp:revision>
  <dcterms:created xsi:type="dcterms:W3CDTF">2017-10-18T00:06:32Z</dcterms:created>
  <dcterms:modified xsi:type="dcterms:W3CDTF">2017-10-22T14:07:25Z</dcterms:modified>
</cp:coreProperties>
</file>